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12192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Quattrocento Sans"/>
      <p:regular r:id="rId32"/>
      <p:bold r:id="rId33"/>
      <p:italic r:id="rId34"/>
      <p:boldItalic r:id="rId35"/>
    </p:embeddedFont>
    <p:embeddedFont>
      <p:font typeface="Century Gothic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0" roundtripDataSignature="AMtx7mhGMRmY2fgdKArCmnUEQwvNipx9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QuattrocentoSans-bold.fntdata"/><Relationship Id="rId10" Type="http://schemas.openxmlformats.org/officeDocument/2006/relationships/slide" Target="slides/slide5.xml"/><Relationship Id="rId32" Type="http://schemas.openxmlformats.org/officeDocument/2006/relationships/font" Target="fonts/QuattrocentoSans-regular.fntdata"/><Relationship Id="rId13" Type="http://schemas.openxmlformats.org/officeDocument/2006/relationships/slide" Target="slides/slide8.xml"/><Relationship Id="rId35" Type="http://schemas.openxmlformats.org/officeDocument/2006/relationships/font" Target="fonts/QuattrocentoSans-boldItalic.fntdata"/><Relationship Id="rId12" Type="http://schemas.openxmlformats.org/officeDocument/2006/relationships/slide" Target="slides/slide7.xml"/><Relationship Id="rId34" Type="http://schemas.openxmlformats.org/officeDocument/2006/relationships/font" Target="fonts/QuattrocentoSans-italic.fntdata"/><Relationship Id="rId15" Type="http://schemas.openxmlformats.org/officeDocument/2006/relationships/slide" Target="slides/slide10.xml"/><Relationship Id="rId37" Type="http://schemas.openxmlformats.org/officeDocument/2006/relationships/font" Target="fonts/CenturyGothic-bold.fntdata"/><Relationship Id="rId14" Type="http://schemas.openxmlformats.org/officeDocument/2006/relationships/slide" Target="slides/slide9.xml"/><Relationship Id="rId36" Type="http://schemas.openxmlformats.org/officeDocument/2006/relationships/font" Target="fonts/CenturyGothic-regular.fntdata"/><Relationship Id="rId17" Type="http://schemas.openxmlformats.org/officeDocument/2006/relationships/slide" Target="slides/slide12.xml"/><Relationship Id="rId39" Type="http://schemas.openxmlformats.org/officeDocument/2006/relationships/font" Target="fonts/CenturyGothic-boldItalic.fntdata"/><Relationship Id="rId16" Type="http://schemas.openxmlformats.org/officeDocument/2006/relationships/slide" Target="slides/slide11.xml"/><Relationship Id="rId38" Type="http://schemas.openxmlformats.org/officeDocument/2006/relationships/font" Target="fonts/CenturyGothic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dbcbda4b2a_0_8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gdbcbda4b2a_0_8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gdbcbda4b2a_0_8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&lt;a href="https://www.freepik.com/free-photos-vectors/background"&gt;Background vector created by freepik - www.freepik.com&lt;/a&gt;</a:t>
            </a:r>
            <a:endParaRPr/>
          </a:p>
        </p:txBody>
      </p:sp>
      <p:sp>
        <p:nvSpPr>
          <p:cNvPr id="406" name="Google Shape;40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dbcbda4b2a_1_1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gdbcbda4b2a_1_1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dbcbda4b2a_1_1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dbcbda4b2a_1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gdbcbda4b2a_1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gdbcbda4b2a_1_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dbcbda4b2a_1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gdbcbda4b2a_1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dbcbda4b2a_1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" name="Google Shape;45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dbcbda4b2a_5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dbcbda4b2a_5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gdbcbda4b2a_5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dbcbda4b2a_5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dbcbda4b2a_5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gdbcbda4b2a_5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dbcbda4b2a_5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dbcbda4b2a_5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gdbcbda4b2a_5_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dbcbda4b2a_5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dbcbda4b2a_5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gdbcbda4b2a_5_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f40d403c4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df40d403c4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df40d403c4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dbcbda4b2a_5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dbcbda4b2a_5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gdbcbda4b2a_5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dbcbda4b2a_1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0" name="Google Shape;530;gdbcbda4b2a_1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gdbcbda4b2a_1_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dbcbda4b2a_1_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gdbcbda4b2a_1_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bcbda4b2a_0_4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dbcbda4b2a_0_4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dbcbda4b2a_0_4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bcbda4b2a_0_6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dbcbda4b2a_0_6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dbcbda4b2a_0_6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dbcbda4b2a_0_8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gdbcbda4b2a_0_8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dbcbda4b2a_0_8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dbcbda4b2a_0_9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gdbcbda4b2a_0_9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dbcbda4b2a_0_9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dbcbda4b2a_0_8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dbcbda4b2a_0_8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&lt;a href="https://www.freepik.com/free-photos-vectors/background"&gt;Background vector created by freepik - www.freepik.com&lt;/a&gt;</a:t>
            </a:r>
            <a:endParaRPr/>
          </a:p>
        </p:txBody>
      </p:sp>
      <p:sp>
        <p:nvSpPr>
          <p:cNvPr id="357" name="Google Shape;357;gdbcbda4b2a_0_89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dbcbda4b2a_0_8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dbcbda4b2a_0_8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3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3" name="Google Shape;73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05" name="Google Shape;105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3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7" name="Google Shape;117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3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3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4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0" name="Google Shape;130;p4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4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2" name="Google Shape;132;p4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1"/>
          <p:cNvSpPr/>
          <p:nvPr/>
        </p:nvSpPr>
        <p:spPr>
          <a:xfrm>
            <a:off x="6235700" y="0"/>
            <a:ext cx="59563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8" name="Google Shape;138;p41"/>
          <p:cNvSpPr/>
          <p:nvPr/>
        </p:nvSpPr>
        <p:spPr>
          <a:xfrm>
            <a:off x="0" y="0"/>
            <a:ext cx="5956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9" name="Google Shape;139;p41"/>
          <p:cNvSpPr/>
          <p:nvPr/>
        </p:nvSpPr>
        <p:spPr>
          <a:xfrm>
            <a:off x="188687" y="182789"/>
            <a:ext cx="11814627" cy="65386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0" name="Google Shape;140;p4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4" name="Google Shape;144;p41"/>
          <p:cNvSpPr/>
          <p:nvPr/>
        </p:nvSpPr>
        <p:spPr>
          <a:xfrm>
            <a:off x="10160000" y="6286500"/>
            <a:ext cx="1676400" cy="571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4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8" name="Google Shape;148;p4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9" name="Google Shape;149;p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4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4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55" name="Google Shape;155;p4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6" name="Google Shape;156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4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2" name="Google Shape;162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4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5" name="Google Shape;65;p3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  <a:defRPr b="0" i="0" sz="4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0" name="Google Shape;90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91" name="Google Shape;9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92" name="Google Shape;9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Relationship Id="rId5" Type="http://schemas.openxmlformats.org/officeDocument/2006/relationships/image" Target="../media/image14.png"/><Relationship Id="rId6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RBwKO0qW8DlHkmBV9tEY1ARlLQf5pGjE/view" TargetMode="External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"/>
          <p:cNvSpPr/>
          <p:nvPr/>
        </p:nvSpPr>
        <p:spPr>
          <a:xfrm>
            <a:off x="0" y="26715"/>
            <a:ext cx="12200470" cy="6867300"/>
          </a:xfrm>
          <a:prstGeom prst="rect">
            <a:avLst/>
          </a:prstGeom>
          <a:gradFill>
            <a:gsLst>
              <a:gs pos="0">
                <a:srgbClr val="33CCFF"/>
              </a:gs>
              <a:gs pos="23000">
                <a:srgbClr val="33CCFF"/>
              </a:gs>
              <a:gs pos="95000">
                <a:srgbClr val="006C92"/>
              </a:gs>
              <a:gs pos="100000">
                <a:srgbClr val="006C92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"/>
          <p:cNvSpPr/>
          <p:nvPr/>
        </p:nvSpPr>
        <p:spPr>
          <a:xfrm>
            <a:off x="-8472" y="-355205"/>
            <a:ext cx="12200470" cy="7220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8" name="Google Shape;178;p1"/>
          <p:cNvGrpSpPr/>
          <p:nvPr/>
        </p:nvGrpSpPr>
        <p:grpSpPr>
          <a:xfrm rot="10800000">
            <a:off x="0" y="485928"/>
            <a:ext cx="5414789" cy="6372069"/>
            <a:chOff x="3898901" y="676275"/>
            <a:chExt cx="4678363" cy="5505450"/>
          </a:xfrm>
        </p:grpSpPr>
        <p:sp>
          <p:nvSpPr>
            <p:cNvPr id="179" name="Google Shape;179;p1"/>
            <p:cNvSpPr/>
            <p:nvPr/>
          </p:nvSpPr>
          <p:spPr>
            <a:xfrm>
              <a:off x="8051801" y="5489575"/>
              <a:ext cx="390525" cy="334963"/>
            </a:xfrm>
            <a:custGeom>
              <a:rect b="b" l="l" r="r" t="t"/>
              <a:pathLst>
                <a:path extrusionOk="0" h="112" w="131">
                  <a:moveTo>
                    <a:pt x="67" y="0"/>
                  </a:moveTo>
                  <a:cubicBezTo>
                    <a:pt x="64" y="0"/>
                    <a:pt x="62" y="0"/>
                    <a:pt x="59" y="0"/>
                  </a:cubicBezTo>
                  <a:cubicBezTo>
                    <a:pt x="25" y="4"/>
                    <a:pt x="0" y="32"/>
                    <a:pt x="3" y="63"/>
                  </a:cubicBezTo>
                  <a:cubicBezTo>
                    <a:pt x="7" y="91"/>
                    <a:pt x="33" y="112"/>
                    <a:pt x="64" y="112"/>
                  </a:cubicBezTo>
                  <a:cubicBezTo>
                    <a:pt x="67" y="112"/>
                    <a:pt x="69" y="112"/>
                    <a:pt x="72" y="111"/>
                  </a:cubicBezTo>
                  <a:cubicBezTo>
                    <a:pt x="106" y="108"/>
                    <a:pt x="131" y="80"/>
                    <a:pt x="128" y="49"/>
                  </a:cubicBezTo>
                  <a:cubicBezTo>
                    <a:pt x="124" y="20"/>
                    <a:pt x="98" y="0"/>
                    <a:pt x="67" y="0"/>
                  </a:cubicBezTo>
                </a:path>
              </a:pathLst>
            </a:custGeom>
            <a:gradFill>
              <a:gsLst>
                <a:gs pos="0">
                  <a:srgbClr val="33CCFF">
                    <a:alpha val="47843"/>
                  </a:srgbClr>
                </a:gs>
                <a:gs pos="100000">
                  <a:srgbClr val="A7E8FF">
                    <a:alpha val="11764"/>
                  </a:srgbClr>
                </a:gs>
              </a:gsLst>
              <a:lin ang="81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3898901" y="676275"/>
              <a:ext cx="4678363" cy="5505450"/>
            </a:xfrm>
            <a:custGeom>
              <a:rect b="b" l="l" r="r" t="t"/>
              <a:pathLst>
                <a:path extrusionOk="0" h="1846" w="1567">
                  <a:moveTo>
                    <a:pt x="1567" y="0"/>
                  </a:moveTo>
                  <a:cubicBezTo>
                    <a:pt x="856" y="0"/>
                    <a:pt x="856" y="0"/>
                    <a:pt x="856" y="0"/>
                  </a:cubicBezTo>
                  <a:cubicBezTo>
                    <a:pt x="856" y="0"/>
                    <a:pt x="968" y="204"/>
                    <a:pt x="611" y="352"/>
                  </a:cubicBezTo>
                  <a:cubicBezTo>
                    <a:pt x="494" y="401"/>
                    <a:pt x="361" y="458"/>
                    <a:pt x="250" y="551"/>
                  </a:cubicBezTo>
                  <a:cubicBezTo>
                    <a:pt x="106" y="672"/>
                    <a:pt x="0" y="852"/>
                    <a:pt x="19" y="1151"/>
                  </a:cubicBezTo>
                  <a:cubicBezTo>
                    <a:pt x="52" y="1650"/>
                    <a:pt x="377" y="1846"/>
                    <a:pt x="749" y="1846"/>
                  </a:cubicBezTo>
                  <a:cubicBezTo>
                    <a:pt x="771" y="1846"/>
                    <a:pt x="793" y="1845"/>
                    <a:pt x="815" y="1844"/>
                  </a:cubicBezTo>
                  <a:cubicBezTo>
                    <a:pt x="1018" y="1832"/>
                    <a:pt x="1115" y="1748"/>
                    <a:pt x="1238" y="1670"/>
                  </a:cubicBezTo>
                  <a:cubicBezTo>
                    <a:pt x="1312" y="1622"/>
                    <a:pt x="1403" y="1576"/>
                    <a:pt x="1473" y="1576"/>
                  </a:cubicBezTo>
                  <a:cubicBezTo>
                    <a:pt x="1514" y="1576"/>
                    <a:pt x="1548" y="1592"/>
                    <a:pt x="1567" y="1635"/>
                  </a:cubicBezTo>
                  <a:cubicBezTo>
                    <a:pt x="1567" y="0"/>
                    <a:pt x="1567" y="0"/>
                    <a:pt x="1567" y="0"/>
                  </a:cubicBezTo>
                </a:path>
              </a:pathLst>
            </a:custGeom>
            <a:gradFill>
              <a:gsLst>
                <a:gs pos="0">
                  <a:srgbClr val="33CCFF">
                    <a:alpha val="47843"/>
                  </a:srgbClr>
                </a:gs>
                <a:gs pos="100000">
                  <a:srgbClr val="A7E8FF">
                    <a:alpha val="11764"/>
                  </a:srgbClr>
                </a:gs>
              </a:gsLst>
              <a:lin ang="81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1" name="Google Shape;181;p1"/>
          <p:cNvSpPr/>
          <p:nvPr/>
        </p:nvSpPr>
        <p:spPr>
          <a:xfrm>
            <a:off x="4964314" y="1450688"/>
            <a:ext cx="37541" cy="27530"/>
          </a:xfrm>
          <a:custGeom>
            <a:rect b="b" l="l" r="r" t="t"/>
            <a:pathLst>
              <a:path extrusionOk="0" h="6" w="8">
                <a:moveTo>
                  <a:pt x="4" y="0"/>
                </a:moveTo>
                <a:cubicBezTo>
                  <a:pt x="0" y="0"/>
                  <a:pt x="0" y="6"/>
                  <a:pt x="4" y="6"/>
                </a:cubicBezTo>
                <a:cubicBezTo>
                  <a:pt x="8" y="6"/>
                  <a:pt x="8" y="0"/>
                  <a:pt x="4" y="0"/>
                </a:cubicBezTo>
              </a:path>
            </a:pathLst>
          </a:custGeom>
          <a:solidFill>
            <a:srgbClr val="80B2C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"/>
          <p:cNvSpPr/>
          <p:nvPr/>
        </p:nvSpPr>
        <p:spPr>
          <a:xfrm>
            <a:off x="4959309" y="2629442"/>
            <a:ext cx="20021" cy="15016"/>
          </a:xfrm>
          <a:custGeom>
            <a:rect b="b" l="l" r="r" t="t"/>
            <a:pathLst>
              <a:path extrusionOk="0" h="3" w="4">
                <a:moveTo>
                  <a:pt x="2" y="0"/>
                </a:moveTo>
                <a:cubicBezTo>
                  <a:pt x="0" y="0"/>
                  <a:pt x="0" y="3"/>
                  <a:pt x="2" y="3"/>
                </a:cubicBezTo>
                <a:cubicBezTo>
                  <a:pt x="4" y="3"/>
                  <a:pt x="4" y="0"/>
                  <a:pt x="2" y="0"/>
                </a:cubicBezTo>
              </a:path>
            </a:pathLst>
          </a:custGeom>
          <a:solidFill>
            <a:srgbClr val="80B2C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"/>
          <p:cNvSpPr/>
          <p:nvPr/>
        </p:nvSpPr>
        <p:spPr>
          <a:xfrm>
            <a:off x="4531354" y="4934392"/>
            <a:ext cx="47551" cy="32535"/>
          </a:xfrm>
          <a:custGeom>
            <a:rect b="b" l="l" r="r" t="t"/>
            <a:pathLst>
              <a:path extrusionOk="0" h="7" w="10">
                <a:moveTo>
                  <a:pt x="3" y="0"/>
                </a:moveTo>
                <a:cubicBezTo>
                  <a:pt x="1" y="0"/>
                  <a:pt x="0" y="2"/>
                  <a:pt x="0" y="3"/>
                </a:cubicBezTo>
                <a:cubicBezTo>
                  <a:pt x="0" y="5"/>
                  <a:pt x="1" y="7"/>
                  <a:pt x="3" y="7"/>
                </a:cubicBezTo>
                <a:cubicBezTo>
                  <a:pt x="3" y="7"/>
                  <a:pt x="3" y="7"/>
                  <a:pt x="3" y="7"/>
                </a:cubicBezTo>
                <a:cubicBezTo>
                  <a:pt x="5" y="6"/>
                  <a:pt x="6" y="6"/>
                  <a:pt x="8" y="6"/>
                </a:cubicBezTo>
                <a:cubicBezTo>
                  <a:pt x="10" y="5"/>
                  <a:pt x="10" y="1"/>
                  <a:pt x="8" y="1"/>
                </a:cubicBezTo>
                <a:cubicBezTo>
                  <a:pt x="6" y="0"/>
                  <a:pt x="5" y="0"/>
                  <a:pt x="3" y="0"/>
                </a:cubicBezTo>
                <a:cubicBezTo>
                  <a:pt x="3" y="0"/>
                  <a:pt x="3" y="0"/>
                  <a:pt x="3" y="0"/>
                </a:cubicBezTo>
              </a:path>
            </a:pathLst>
          </a:custGeom>
          <a:solidFill>
            <a:srgbClr val="80B2C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"/>
          <p:cNvSpPr/>
          <p:nvPr/>
        </p:nvSpPr>
        <p:spPr>
          <a:xfrm>
            <a:off x="4653984" y="3575448"/>
            <a:ext cx="47551" cy="32535"/>
          </a:xfrm>
          <a:custGeom>
            <a:rect b="b" l="l" r="r" t="t"/>
            <a:pathLst>
              <a:path extrusionOk="0" h="7" w="10">
                <a:moveTo>
                  <a:pt x="3" y="0"/>
                </a:moveTo>
                <a:cubicBezTo>
                  <a:pt x="1" y="0"/>
                  <a:pt x="0" y="2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5"/>
                  <a:pt x="1" y="7"/>
                  <a:pt x="3" y="7"/>
                </a:cubicBezTo>
                <a:cubicBezTo>
                  <a:pt x="3" y="7"/>
                  <a:pt x="4" y="7"/>
                  <a:pt x="4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7"/>
                  <a:pt x="5" y="7"/>
                  <a:pt x="6" y="7"/>
                </a:cubicBezTo>
                <a:cubicBezTo>
                  <a:pt x="10" y="7"/>
                  <a:pt x="10" y="0"/>
                  <a:pt x="6" y="0"/>
                </a:cubicBezTo>
                <a:cubicBezTo>
                  <a:pt x="5" y="0"/>
                  <a:pt x="4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4" y="0"/>
                  <a:pt x="3" y="0"/>
                  <a:pt x="3" y="0"/>
                </a:cubicBezTo>
              </a:path>
            </a:pathLst>
          </a:custGeom>
          <a:solidFill>
            <a:srgbClr val="80B2C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"/>
          <p:cNvSpPr/>
          <p:nvPr/>
        </p:nvSpPr>
        <p:spPr>
          <a:xfrm>
            <a:off x="5064420" y="457133"/>
            <a:ext cx="42546" cy="32535"/>
          </a:xfrm>
          <a:custGeom>
            <a:rect b="b" l="l" r="r" t="t"/>
            <a:pathLst>
              <a:path extrusionOk="0" h="7" w="9">
                <a:moveTo>
                  <a:pt x="4" y="0"/>
                </a:moveTo>
                <a:cubicBezTo>
                  <a:pt x="0" y="0"/>
                  <a:pt x="0" y="7"/>
                  <a:pt x="4" y="7"/>
                </a:cubicBezTo>
                <a:cubicBezTo>
                  <a:pt x="9" y="7"/>
                  <a:pt x="9" y="0"/>
                  <a:pt x="4" y="0"/>
                </a:cubicBezTo>
              </a:path>
            </a:pathLst>
          </a:custGeom>
          <a:solidFill>
            <a:srgbClr val="80B2C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"/>
          <p:cNvSpPr/>
          <p:nvPr/>
        </p:nvSpPr>
        <p:spPr>
          <a:xfrm rot="10800000">
            <a:off x="911255" y="1162214"/>
            <a:ext cx="52557" cy="37541"/>
          </a:xfrm>
          <a:custGeom>
            <a:rect b="b" l="l" r="r" t="t"/>
            <a:pathLst>
              <a:path extrusionOk="0" h="8" w="11">
                <a:moveTo>
                  <a:pt x="5" y="0"/>
                </a:moveTo>
                <a:cubicBezTo>
                  <a:pt x="0" y="0"/>
                  <a:pt x="0" y="8"/>
                  <a:pt x="5" y="8"/>
                </a:cubicBezTo>
                <a:cubicBezTo>
                  <a:pt x="11" y="8"/>
                  <a:pt x="11" y="0"/>
                  <a:pt x="5" y="0"/>
                </a:cubicBezTo>
              </a:path>
            </a:pathLst>
          </a:custGeom>
          <a:solidFill>
            <a:srgbClr val="80B2C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"/>
          <p:cNvSpPr/>
          <p:nvPr/>
        </p:nvSpPr>
        <p:spPr>
          <a:xfrm rot="10800000">
            <a:off x="393204" y="839372"/>
            <a:ext cx="117626" cy="107615"/>
          </a:xfrm>
          <a:custGeom>
            <a:rect b="b" l="l" r="r" t="t"/>
            <a:pathLst>
              <a:path extrusionOk="0" h="23" w="25">
                <a:moveTo>
                  <a:pt x="13" y="0"/>
                </a:moveTo>
                <a:cubicBezTo>
                  <a:pt x="13" y="0"/>
                  <a:pt x="12" y="0"/>
                  <a:pt x="11" y="0"/>
                </a:cubicBezTo>
                <a:cubicBezTo>
                  <a:pt x="9" y="1"/>
                  <a:pt x="7" y="2"/>
                  <a:pt x="6" y="3"/>
                </a:cubicBezTo>
                <a:cubicBezTo>
                  <a:pt x="5" y="4"/>
                  <a:pt x="4" y="4"/>
                  <a:pt x="4" y="5"/>
                </a:cubicBezTo>
                <a:cubicBezTo>
                  <a:pt x="0" y="9"/>
                  <a:pt x="0" y="16"/>
                  <a:pt x="4" y="20"/>
                </a:cubicBezTo>
                <a:cubicBezTo>
                  <a:pt x="6" y="22"/>
                  <a:pt x="9" y="23"/>
                  <a:pt x="12" y="23"/>
                </a:cubicBezTo>
                <a:cubicBezTo>
                  <a:pt x="14" y="23"/>
                  <a:pt x="17" y="22"/>
                  <a:pt x="19" y="20"/>
                </a:cubicBezTo>
                <a:cubicBezTo>
                  <a:pt x="19" y="19"/>
                  <a:pt x="20" y="19"/>
                  <a:pt x="20" y="18"/>
                </a:cubicBezTo>
                <a:cubicBezTo>
                  <a:pt x="22" y="16"/>
                  <a:pt x="22" y="15"/>
                  <a:pt x="23" y="13"/>
                </a:cubicBezTo>
                <a:cubicBezTo>
                  <a:pt x="25" y="7"/>
                  <a:pt x="20" y="0"/>
                  <a:pt x="13" y="0"/>
                </a:cubicBezTo>
              </a:path>
            </a:pathLst>
          </a:custGeom>
          <a:solidFill>
            <a:srgbClr val="80B2C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"/>
          <p:cNvSpPr txBox="1"/>
          <p:nvPr/>
        </p:nvSpPr>
        <p:spPr>
          <a:xfrm>
            <a:off x="569089" y="1510986"/>
            <a:ext cx="110622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Analyzing        Twitter Data to Assess COVID-19 Ground Reality in India </a:t>
            </a:r>
            <a:endParaRPr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9" name="Google Shape;189;p1"/>
          <p:cNvSpPr/>
          <p:nvPr/>
        </p:nvSpPr>
        <p:spPr>
          <a:xfrm>
            <a:off x="2985300" y="4623528"/>
            <a:ext cx="279412" cy="280642"/>
          </a:xfrm>
          <a:custGeom>
            <a:rect b="b" l="l" r="r" t="t"/>
            <a:pathLst>
              <a:path extrusionOk="0" h="96" w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4"/>
                  <a:pt x="22" y="96"/>
                  <a:pt x="48" y="96"/>
                </a:cubicBezTo>
                <a:cubicBezTo>
                  <a:pt x="75" y="96"/>
                  <a:pt x="96" y="74"/>
                  <a:pt x="96" y="48"/>
                </a:cubicBezTo>
                <a:cubicBezTo>
                  <a:pt x="96" y="22"/>
                  <a:pt x="75" y="0"/>
                  <a:pt x="48" y="0"/>
                </a:cubicBezTo>
                <a:close/>
                <a:moveTo>
                  <a:pt x="75" y="52"/>
                </a:moveTo>
                <a:cubicBezTo>
                  <a:pt x="53" y="76"/>
                  <a:pt x="53" y="76"/>
                  <a:pt x="53" y="76"/>
                </a:cubicBezTo>
                <a:cubicBezTo>
                  <a:pt x="52" y="77"/>
                  <a:pt x="50" y="77"/>
                  <a:pt x="48" y="77"/>
                </a:cubicBezTo>
                <a:cubicBezTo>
                  <a:pt x="47" y="77"/>
                  <a:pt x="45" y="77"/>
                  <a:pt x="44" y="76"/>
                </a:cubicBezTo>
                <a:cubicBezTo>
                  <a:pt x="43" y="75"/>
                  <a:pt x="43" y="75"/>
                  <a:pt x="43" y="75"/>
                </a:cubicBezTo>
                <a:cubicBezTo>
                  <a:pt x="41" y="72"/>
                  <a:pt x="41" y="68"/>
                  <a:pt x="43" y="66"/>
                </a:cubicBezTo>
                <a:cubicBezTo>
                  <a:pt x="52" y="56"/>
                  <a:pt x="52" y="56"/>
                  <a:pt x="52" y="56"/>
                </a:cubicBezTo>
                <a:cubicBezTo>
                  <a:pt x="22" y="56"/>
                  <a:pt x="22" y="56"/>
                  <a:pt x="22" y="56"/>
                </a:cubicBezTo>
                <a:cubicBezTo>
                  <a:pt x="19" y="56"/>
                  <a:pt x="16" y="53"/>
                  <a:pt x="16" y="50"/>
                </a:cubicBezTo>
                <a:cubicBezTo>
                  <a:pt x="16" y="46"/>
                  <a:pt x="16" y="46"/>
                  <a:pt x="16" y="46"/>
                </a:cubicBezTo>
                <a:cubicBezTo>
                  <a:pt x="16" y="43"/>
                  <a:pt x="19" y="40"/>
                  <a:pt x="22" y="40"/>
                </a:cubicBezTo>
                <a:cubicBezTo>
                  <a:pt x="52" y="40"/>
                  <a:pt x="52" y="40"/>
                  <a:pt x="52" y="40"/>
                </a:cubicBezTo>
                <a:cubicBezTo>
                  <a:pt x="42" y="30"/>
                  <a:pt x="42" y="30"/>
                  <a:pt x="42" y="30"/>
                </a:cubicBezTo>
                <a:cubicBezTo>
                  <a:pt x="40" y="28"/>
                  <a:pt x="40" y="24"/>
                  <a:pt x="43" y="22"/>
                </a:cubicBezTo>
                <a:cubicBezTo>
                  <a:pt x="44" y="20"/>
                  <a:pt x="44" y="20"/>
                  <a:pt x="44" y="20"/>
                </a:cubicBezTo>
                <a:cubicBezTo>
                  <a:pt x="46" y="18"/>
                  <a:pt x="50" y="18"/>
                  <a:pt x="52" y="20"/>
                </a:cubicBezTo>
                <a:cubicBezTo>
                  <a:pt x="75" y="44"/>
                  <a:pt x="75" y="44"/>
                  <a:pt x="75" y="44"/>
                </a:cubicBezTo>
                <a:cubicBezTo>
                  <a:pt x="77" y="46"/>
                  <a:pt x="77" y="50"/>
                  <a:pt x="75" y="52"/>
                </a:cubicBez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"/>
          <p:cNvSpPr/>
          <p:nvPr/>
        </p:nvSpPr>
        <p:spPr>
          <a:xfrm>
            <a:off x="3881101" y="1608117"/>
            <a:ext cx="898430" cy="640101"/>
          </a:xfrm>
          <a:custGeom>
            <a:rect b="b" l="l" r="r" t="t"/>
            <a:pathLst>
              <a:path extrusionOk="0" h="72" w="90">
                <a:moveTo>
                  <a:pt x="90" y="9"/>
                </a:moveTo>
                <a:cubicBezTo>
                  <a:pt x="87" y="11"/>
                  <a:pt x="84" y="11"/>
                  <a:pt x="81" y="9"/>
                </a:cubicBezTo>
                <a:cubicBezTo>
                  <a:pt x="85" y="7"/>
                  <a:pt x="85" y="6"/>
                  <a:pt x="86" y="1"/>
                </a:cubicBezTo>
                <a:cubicBezTo>
                  <a:pt x="83" y="3"/>
                  <a:pt x="79" y="5"/>
                  <a:pt x="75" y="6"/>
                </a:cubicBezTo>
                <a:cubicBezTo>
                  <a:pt x="71" y="2"/>
                  <a:pt x="67" y="0"/>
                  <a:pt x="61" y="0"/>
                </a:cubicBezTo>
                <a:cubicBezTo>
                  <a:pt x="51" y="0"/>
                  <a:pt x="43" y="8"/>
                  <a:pt x="43" y="18"/>
                </a:cubicBezTo>
                <a:cubicBezTo>
                  <a:pt x="43" y="20"/>
                  <a:pt x="43" y="21"/>
                  <a:pt x="44" y="22"/>
                </a:cubicBezTo>
                <a:cubicBezTo>
                  <a:pt x="29" y="22"/>
                  <a:pt x="15" y="14"/>
                  <a:pt x="6" y="3"/>
                </a:cubicBezTo>
                <a:cubicBezTo>
                  <a:pt x="5" y="6"/>
                  <a:pt x="4" y="9"/>
                  <a:pt x="4" y="12"/>
                </a:cubicBezTo>
                <a:cubicBezTo>
                  <a:pt x="4" y="19"/>
                  <a:pt x="7" y="24"/>
                  <a:pt x="12" y="28"/>
                </a:cubicBezTo>
                <a:cubicBezTo>
                  <a:pt x="9" y="27"/>
                  <a:pt x="6" y="27"/>
                  <a:pt x="4" y="25"/>
                </a:cubicBezTo>
                <a:cubicBezTo>
                  <a:pt x="4" y="25"/>
                  <a:pt x="4" y="25"/>
                  <a:pt x="4" y="26"/>
                </a:cubicBezTo>
                <a:cubicBezTo>
                  <a:pt x="4" y="34"/>
                  <a:pt x="10" y="42"/>
                  <a:pt x="18" y="43"/>
                </a:cubicBezTo>
                <a:cubicBezTo>
                  <a:pt x="15" y="44"/>
                  <a:pt x="13" y="44"/>
                  <a:pt x="10" y="44"/>
                </a:cubicBezTo>
                <a:cubicBezTo>
                  <a:pt x="12" y="51"/>
                  <a:pt x="19" y="56"/>
                  <a:pt x="27" y="56"/>
                </a:cubicBezTo>
                <a:cubicBezTo>
                  <a:pt x="19" y="62"/>
                  <a:pt x="9" y="65"/>
                  <a:pt x="0" y="64"/>
                </a:cubicBezTo>
                <a:cubicBezTo>
                  <a:pt x="8" y="69"/>
                  <a:pt x="18" y="72"/>
                  <a:pt x="28" y="72"/>
                </a:cubicBezTo>
                <a:cubicBezTo>
                  <a:pt x="61" y="72"/>
                  <a:pt x="80" y="44"/>
                  <a:pt x="80" y="20"/>
                </a:cubicBezTo>
                <a:cubicBezTo>
                  <a:pt x="80" y="19"/>
                  <a:pt x="80" y="19"/>
                  <a:pt x="80" y="18"/>
                </a:cubicBezTo>
                <a:cubicBezTo>
                  <a:pt x="83" y="15"/>
                  <a:pt x="87" y="13"/>
                  <a:pt x="90" y="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"/>
          <p:cNvSpPr txBox="1"/>
          <p:nvPr/>
        </p:nvSpPr>
        <p:spPr>
          <a:xfrm>
            <a:off x="9304755" y="4471373"/>
            <a:ext cx="25203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Team 4</a:t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Poonam Ahuja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Smitha Kannanaikkal 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Allen Lee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Stella Lee</a:t>
            </a:r>
            <a:endParaRPr>
              <a:solidFill>
                <a:schemeClr val="lt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Xueting Li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92" name="Google Shape;192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200" y="3988198"/>
            <a:ext cx="3010450" cy="290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dbcbda4b2a_0_843"/>
          <p:cNvSpPr/>
          <p:nvPr/>
        </p:nvSpPr>
        <p:spPr>
          <a:xfrm>
            <a:off x="10744966" y="6914539"/>
            <a:ext cx="2094600" cy="354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gdbcbda4b2a_0_843"/>
          <p:cNvSpPr/>
          <p:nvPr/>
        </p:nvSpPr>
        <p:spPr>
          <a:xfrm>
            <a:off x="0" y="5743803"/>
            <a:ext cx="2854739" cy="1114197"/>
          </a:xfrm>
          <a:custGeom>
            <a:rect b="b" l="l" r="r" t="t"/>
            <a:pathLst>
              <a:path extrusionOk="0" h="201" w="513">
                <a:moveTo>
                  <a:pt x="0" y="0"/>
                </a:moveTo>
                <a:cubicBezTo>
                  <a:pt x="0" y="201"/>
                  <a:pt x="0" y="201"/>
                  <a:pt x="0" y="201"/>
                </a:cubicBezTo>
                <a:cubicBezTo>
                  <a:pt x="513" y="201"/>
                  <a:pt x="513" y="201"/>
                  <a:pt x="513" y="201"/>
                </a:cubicBezTo>
                <a:cubicBezTo>
                  <a:pt x="422" y="139"/>
                  <a:pt x="304" y="92"/>
                  <a:pt x="182" y="44"/>
                </a:cubicBezTo>
                <a:cubicBezTo>
                  <a:pt x="112" y="17"/>
                  <a:pt x="52" y="3"/>
                  <a:pt x="0" y="0"/>
                </a:cubicBezTo>
              </a:path>
            </a:pathLst>
          </a:custGeom>
          <a:gradFill>
            <a:gsLst>
              <a:gs pos="0">
                <a:schemeClr val="lt1"/>
              </a:gs>
              <a:gs pos="70000">
                <a:srgbClr val="A7E8FF">
                  <a:alpha val="28627"/>
                </a:srgbClr>
              </a:gs>
              <a:gs pos="100000">
                <a:srgbClr val="A7E8FF">
                  <a:alpha val="28627"/>
                </a:srgbClr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gdbcbda4b2a_0_843"/>
          <p:cNvSpPr/>
          <p:nvPr/>
        </p:nvSpPr>
        <p:spPr>
          <a:xfrm>
            <a:off x="3802674" y="0"/>
            <a:ext cx="4151486" cy="1378583"/>
          </a:xfrm>
          <a:custGeom>
            <a:rect b="b" l="l" r="r" t="t"/>
            <a:pathLst>
              <a:path extrusionOk="0" h="248" w="747">
                <a:moveTo>
                  <a:pt x="747" y="0"/>
                </a:moveTo>
                <a:cubicBezTo>
                  <a:pt x="0" y="0"/>
                  <a:pt x="0" y="0"/>
                  <a:pt x="0" y="0"/>
                </a:cubicBezTo>
                <a:cubicBezTo>
                  <a:pt x="68" y="117"/>
                  <a:pt x="229" y="185"/>
                  <a:pt x="368" y="234"/>
                </a:cubicBezTo>
                <a:cubicBezTo>
                  <a:pt x="395" y="244"/>
                  <a:pt x="422" y="248"/>
                  <a:pt x="448" y="248"/>
                </a:cubicBezTo>
                <a:cubicBezTo>
                  <a:pt x="582" y="248"/>
                  <a:pt x="699" y="132"/>
                  <a:pt x="747" y="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rgbClr val="A7E8FF">
                  <a:alpha val="28627"/>
                </a:srgbClr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7" name="Google Shape;397;gdbcbda4b2a_0_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475" y="1574750"/>
            <a:ext cx="3376126" cy="4227201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gdbcbda4b2a_0_843"/>
          <p:cNvSpPr txBox="1"/>
          <p:nvPr/>
        </p:nvSpPr>
        <p:spPr>
          <a:xfrm>
            <a:off x="999900" y="438350"/>
            <a:ext cx="6175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083D6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Top Retweeted Tweets</a:t>
            </a:r>
            <a:r>
              <a:rPr b="1" lang="en-US" sz="4300">
                <a:solidFill>
                  <a:srgbClr val="A34D41"/>
                </a:solidFill>
              </a:rPr>
              <a:t> </a:t>
            </a:r>
            <a:endParaRPr b="1" sz="900">
              <a:solidFill>
                <a:srgbClr val="A34D41"/>
              </a:solidFill>
            </a:endParaRPr>
          </a:p>
        </p:txBody>
      </p:sp>
      <p:pic>
        <p:nvPicPr>
          <p:cNvPr id="399" name="Google Shape;399;gdbcbda4b2a_0_8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6287" y="1574750"/>
            <a:ext cx="3614075" cy="386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gdbcbda4b2a_0_8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58049" y="438338"/>
            <a:ext cx="3851201" cy="2403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gdbcbda4b2a_0_8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58050" y="2944035"/>
            <a:ext cx="3851201" cy="3207646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gdbcbda4b2a_0_84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7"/>
          <p:cNvSpPr/>
          <p:nvPr/>
        </p:nvSpPr>
        <p:spPr>
          <a:xfrm flipH="1">
            <a:off x="-17067" y="0"/>
            <a:ext cx="9332060" cy="6858000"/>
          </a:xfrm>
          <a:custGeom>
            <a:rect b="b" l="l" r="r" t="t"/>
            <a:pathLst>
              <a:path extrusionOk="0" h="6858000" w="9332060">
                <a:moveTo>
                  <a:pt x="9332060" y="0"/>
                </a:moveTo>
                <a:lnTo>
                  <a:pt x="3768494" y="0"/>
                </a:lnTo>
                <a:lnTo>
                  <a:pt x="3607011" y="90394"/>
                </a:lnTo>
                <a:cubicBezTo>
                  <a:pt x="3353218" y="221421"/>
                  <a:pt x="3068441" y="323656"/>
                  <a:pt x="2741183" y="379706"/>
                </a:cubicBezTo>
                <a:cubicBezTo>
                  <a:pt x="132274" y="828107"/>
                  <a:pt x="2191939" y="5293811"/>
                  <a:pt x="718134" y="5989290"/>
                </a:cubicBezTo>
                <a:cubicBezTo>
                  <a:pt x="292471" y="6181462"/>
                  <a:pt x="83071" y="6497173"/>
                  <a:pt x="1114" y="6851489"/>
                </a:cubicBezTo>
                <a:lnTo>
                  <a:pt x="0" y="6858000"/>
                </a:lnTo>
                <a:lnTo>
                  <a:pt x="933206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22000">
                <a:schemeClr val="lt1"/>
              </a:gs>
              <a:gs pos="92000">
                <a:srgbClr val="A7E8FF">
                  <a:alpha val="33725"/>
                </a:srgbClr>
              </a:gs>
              <a:gs pos="100000">
                <a:srgbClr val="A7E8FF">
                  <a:alpha val="3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7"/>
          <p:cNvSpPr/>
          <p:nvPr/>
        </p:nvSpPr>
        <p:spPr>
          <a:xfrm>
            <a:off x="165986" y="133778"/>
            <a:ext cx="1034550" cy="887800"/>
          </a:xfrm>
          <a:custGeom>
            <a:rect b="b" l="l" r="r" t="t"/>
            <a:pathLst>
              <a:path extrusionOk="0" h="72" w="90">
                <a:moveTo>
                  <a:pt x="90" y="9"/>
                </a:moveTo>
                <a:cubicBezTo>
                  <a:pt x="87" y="11"/>
                  <a:pt x="84" y="11"/>
                  <a:pt x="81" y="9"/>
                </a:cubicBezTo>
                <a:cubicBezTo>
                  <a:pt x="85" y="7"/>
                  <a:pt x="85" y="6"/>
                  <a:pt x="86" y="1"/>
                </a:cubicBezTo>
                <a:cubicBezTo>
                  <a:pt x="83" y="3"/>
                  <a:pt x="79" y="5"/>
                  <a:pt x="75" y="6"/>
                </a:cubicBezTo>
                <a:cubicBezTo>
                  <a:pt x="71" y="2"/>
                  <a:pt x="67" y="0"/>
                  <a:pt x="61" y="0"/>
                </a:cubicBezTo>
                <a:cubicBezTo>
                  <a:pt x="51" y="0"/>
                  <a:pt x="43" y="8"/>
                  <a:pt x="43" y="18"/>
                </a:cubicBezTo>
                <a:cubicBezTo>
                  <a:pt x="43" y="20"/>
                  <a:pt x="43" y="21"/>
                  <a:pt x="44" y="22"/>
                </a:cubicBezTo>
                <a:cubicBezTo>
                  <a:pt x="29" y="22"/>
                  <a:pt x="15" y="14"/>
                  <a:pt x="6" y="3"/>
                </a:cubicBezTo>
                <a:cubicBezTo>
                  <a:pt x="5" y="6"/>
                  <a:pt x="4" y="9"/>
                  <a:pt x="4" y="12"/>
                </a:cubicBezTo>
                <a:cubicBezTo>
                  <a:pt x="4" y="19"/>
                  <a:pt x="7" y="24"/>
                  <a:pt x="12" y="28"/>
                </a:cubicBezTo>
                <a:cubicBezTo>
                  <a:pt x="9" y="27"/>
                  <a:pt x="6" y="27"/>
                  <a:pt x="4" y="25"/>
                </a:cubicBezTo>
                <a:cubicBezTo>
                  <a:pt x="4" y="25"/>
                  <a:pt x="4" y="25"/>
                  <a:pt x="4" y="26"/>
                </a:cubicBezTo>
                <a:cubicBezTo>
                  <a:pt x="4" y="34"/>
                  <a:pt x="10" y="42"/>
                  <a:pt x="18" y="43"/>
                </a:cubicBezTo>
                <a:cubicBezTo>
                  <a:pt x="15" y="44"/>
                  <a:pt x="13" y="44"/>
                  <a:pt x="10" y="44"/>
                </a:cubicBezTo>
                <a:cubicBezTo>
                  <a:pt x="12" y="51"/>
                  <a:pt x="19" y="56"/>
                  <a:pt x="27" y="56"/>
                </a:cubicBezTo>
                <a:cubicBezTo>
                  <a:pt x="19" y="62"/>
                  <a:pt x="9" y="65"/>
                  <a:pt x="0" y="64"/>
                </a:cubicBezTo>
                <a:cubicBezTo>
                  <a:pt x="8" y="69"/>
                  <a:pt x="18" y="72"/>
                  <a:pt x="28" y="72"/>
                </a:cubicBezTo>
                <a:cubicBezTo>
                  <a:pt x="61" y="72"/>
                  <a:pt x="80" y="44"/>
                  <a:pt x="80" y="20"/>
                </a:cubicBezTo>
                <a:cubicBezTo>
                  <a:pt x="80" y="19"/>
                  <a:pt x="80" y="19"/>
                  <a:pt x="80" y="18"/>
                </a:cubicBezTo>
                <a:cubicBezTo>
                  <a:pt x="83" y="15"/>
                  <a:pt x="87" y="13"/>
                  <a:pt x="90" y="9"/>
                </a:cubicBez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0" name="Google Shape;410;p7"/>
          <p:cNvGrpSpPr/>
          <p:nvPr/>
        </p:nvGrpSpPr>
        <p:grpSpPr>
          <a:xfrm>
            <a:off x="924769" y="2670048"/>
            <a:ext cx="4277051" cy="2359145"/>
            <a:chOff x="924769" y="2105497"/>
            <a:chExt cx="4277051" cy="1809847"/>
          </a:xfrm>
        </p:grpSpPr>
        <p:sp>
          <p:nvSpPr>
            <p:cNvPr id="411" name="Google Shape;411;p7"/>
            <p:cNvSpPr txBox="1"/>
            <p:nvPr/>
          </p:nvSpPr>
          <p:spPr>
            <a:xfrm>
              <a:off x="924769" y="2105497"/>
              <a:ext cx="3922623" cy="14219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800">
                  <a:solidFill>
                    <a:srgbClr val="3F3F3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Topic Modeling</a:t>
              </a:r>
              <a:endParaRPr b="1" sz="4800">
                <a:solidFill>
                  <a:srgbClr val="3F3F3F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932297" y="3581791"/>
              <a:ext cx="4269523" cy="3335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13" name="Google Shape;413;p7"/>
          <p:cNvCxnSpPr/>
          <p:nvPr/>
        </p:nvCxnSpPr>
        <p:spPr>
          <a:xfrm>
            <a:off x="923349" y="5943600"/>
            <a:ext cx="7179251" cy="0"/>
          </a:xfrm>
          <a:prstGeom prst="straightConnector1">
            <a:avLst/>
          </a:prstGeom>
          <a:noFill/>
          <a:ln cap="flat" cmpd="sng" w="9525">
            <a:solidFill>
              <a:srgbClr val="33CCF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Hot topics - Legal Business" id="414" name="Google Shape;41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0" y="1993129"/>
            <a:ext cx="4897413" cy="2938448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dbcbda4b2a_1_188"/>
          <p:cNvSpPr/>
          <p:nvPr/>
        </p:nvSpPr>
        <p:spPr>
          <a:xfrm>
            <a:off x="10744966" y="6914539"/>
            <a:ext cx="2094600" cy="354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gdbcbda4b2a_1_188"/>
          <p:cNvSpPr/>
          <p:nvPr/>
        </p:nvSpPr>
        <p:spPr>
          <a:xfrm>
            <a:off x="955500" y="246200"/>
            <a:ext cx="10281000" cy="9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3D65"/>
              </a:buClr>
              <a:buSzPts val="4400"/>
              <a:buFont typeface="Quattrocento Sans"/>
              <a:buNone/>
            </a:pPr>
            <a:r>
              <a:rPr b="1" lang="en-US" sz="4400">
                <a:solidFill>
                  <a:srgbClr val="083D6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Extracted Topics</a:t>
            </a:r>
            <a:endParaRPr b="1" i="0" sz="4400" u="none" cap="none" strike="noStrike">
              <a:solidFill>
                <a:srgbClr val="083D6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23" name="Google Shape;423;gdbcbda4b2a_1_188"/>
          <p:cNvSpPr txBox="1"/>
          <p:nvPr/>
        </p:nvSpPr>
        <p:spPr>
          <a:xfrm>
            <a:off x="447300" y="3226500"/>
            <a:ext cx="3558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latin typeface="Quattrocento Sans"/>
                <a:ea typeface="Quattrocento Sans"/>
                <a:cs typeface="Quattrocento Sans"/>
                <a:sym typeface="Quattrocento Sans"/>
              </a:rPr>
              <a:t>Vectorization Technique: </a:t>
            </a:r>
            <a:endParaRPr b="1" sz="23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Quattrocento Sans"/>
                <a:ea typeface="Quattrocento Sans"/>
                <a:cs typeface="Quattrocento Sans"/>
                <a:sym typeface="Quattrocento Sans"/>
              </a:rPr>
              <a:t>Bag of Words</a:t>
            </a:r>
            <a:endParaRPr sz="23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24" name="Google Shape;424;gdbcbda4b2a_1_188"/>
          <p:cNvGrpSpPr/>
          <p:nvPr/>
        </p:nvGrpSpPr>
        <p:grpSpPr>
          <a:xfrm rot="5400000">
            <a:off x="-2430608" y="2517770"/>
            <a:ext cx="6770377" cy="1909138"/>
            <a:chOff x="-258753" y="9660610"/>
            <a:chExt cx="12740643" cy="1909138"/>
          </a:xfrm>
        </p:grpSpPr>
        <p:sp>
          <p:nvSpPr>
            <p:cNvPr id="425" name="Google Shape;425;gdbcbda4b2a_1_188"/>
            <p:cNvSpPr/>
            <p:nvPr/>
          </p:nvSpPr>
          <p:spPr>
            <a:xfrm>
              <a:off x="-258753" y="9660610"/>
              <a:ext cx="12740640" cy="1909138"/>
            </a:xfrm>
            <a:custGeom>
              <a:rect b="b" l="l" r="r" t="t"/>
              <a:pathLst>
                <a:path extrusionOk="0" h="1909138" w="12192000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gdbcbda4b2a_1_188"/>
            <p:cNvSpPr/>
            <p:nvPr/>
          </p:nvSpPr>
          <p:spPr>
            <a:xfrm>
              <a:off x="-258750" y="10275606"/>
              <a:ext cx="12740640" cy="1293441"/>
            </a:xfrm>
            <a:custGeom>
              <a:rect b="b" l="l" r="r" t="t"/>
              <a:pathLst>
                <a:path extrusionOk="0" h="1909138" w="12192000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098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7" name="Google Shape;427;gdbcbda4b2a_1_188"/>
          <p:cNvSpPr/>
          <p:nvPr/>
        </p:nvSpPr>
        <p:spPr>
          <a:xfrm>
            <a:off x="5689650" y="1049650"/>
            <a:ext cx="3454800" cy="2280000"/>
          </a:xfrm>
          <a:prstGeom prst="ellipse">
            <a:avLst/>
          </a:prstGeom>
          <a:noFill/>
          <a:ln cap="flat" cmpd="sng" w="9525">
            <a:solidFill>
              <a:srgbClr val="33CC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vaccination approval 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astrazeneca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biotech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covishield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drive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28" name="Google Shape;428;gdbcbda4b2a_1_188"/>
          <p:cNvSpPr txBox="1"/>
          <p:nvPr/>
        </p:nvSpPr>
        <p:spPr>
          <a:xfrm>
            <a:off x="6067800" y="3255063"/>
            <a:ext cx="269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Quattrocento Sans"/>
                <a:ea typeface="Quattrocento Sans"/>
                <a:cs typeface="Quattrocento Sans"/>
                <a:sym typeface="Quattrocento Sans"/>
              </a:rPr>
              <a:t>Vaccine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29" name="Google Shape;429;gdbcbda4b2a_1_188"/>
          <p:cNvSpPr/>
          <p:nvPr/>
        </p:nvSpPr>
        <p:spPr>
          <a:xfrm>
            <a:off x="3452925" y="3944813"/>
            <a:ext cx="3454800" cy="2280000"/>
          </a:xfrm>
          <a:prstGeom prst="ellipse">
            <a:avLst/>
          </a:prstGeom>
          <a:noFill/>
          <a:ln cap="flat" cmpd="sng" w="9525">
            <a:solidFill>
              <a:srgbClr val="33CC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new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death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strain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virus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report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test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30" name="Google Shape;430;gdbcbda4b2a_1_188"/>
          <p:cNvSpPr txBox="1"/>
          <p:nvPr/>
        </p:nvSpPr>
        <p:spPr>
          <a:xfrm>
            <a:off x="3369275" y="6224813"/>
            <a:ext cx="4002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Quattrocento Sans"/>
                <a:ea typeface="Quattrocento Sans"/>
                <a:cs typeface="Quattrocento Sans"/>
                <a:sym typeface="Quattrocento Sans"/>
              </a:rPr>
              <a:t>COVID cases &amp; death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31" name="Google Shape;431;gdbcbda4b2a_1_188"/>
          <p:cNvSpPr/>
          <p:nvPr/>
        </p:nvSpPr>
        <p:spPr>
          <a:xfrm>
            <a:off x="8525675" y="3944813"/>
            <a:ext cx="3454800" cy="2280000"/>
          </a:xfrm>
          <a:prstGeom prst="ellipse">
            <a:avLst/>
          </a:prstGeom>
          <a:noFill/>
          <a:ln cap="flat" cmpd="sng" w="9525">
            <a:solidFill>
              <a:srgbClr val="33CC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gst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tax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expert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year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due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Quattrocento Sans"/>
                <a:ea typeface="Quattrocento Sans"/>
                <a:cs typeface="Quattrocento Sans"/>
                <a:sym typeface="Quattrocento Sans"/>
              </a:rPr>
              <a:t>app</a:t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32" name="Google Shape;432;gdbcbda4b2a_1_188"/>
          <p:cNvSpPr txBox="1"/>
          <p:nvPr/>
        </p:nvSpPr>
        <p:spPr>
          <a:xfrm>
            <a:off x="8525675" y="6224813"/>
            <a:ext cx="355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Quattrocento Sans"/>
                <a:ea typeface="Quattrocento Sans"/>
                <a:cs typeface="Quattrocento Sans"/>
                <a:sym typeface="Quattrocento Sans"/>
              </a:rPr>
              <a:t>Finance/Income/Money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33" name="Google Shape;433;gdbcbda4b2a_1_18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dbcbda4b2a_1_29"/>
          <p:cNvSpPr/>
          <p:nvPr/>
        </p:nvSpPr>
        <p:spPr>
          <a:xfrm>
            <a:off x="10744966" y="6914539"/>
            <a:ext cx="2094600" cy="354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0" name="Google Shape;440;gdbcbda4b2a_1_29"/>
          <p:cNvGrpSpPr/>
          <p:nvPr/>
        </p:nvGrpSpPr>
        <p:grpSpPr>
          <a:xfrm>
            <a:off x="-1" y="4941423"/>
            <a:ext cx="12192000" cy="1909138"/>
            <a:chOff x="0" y="4948862"/>
            <a:chExt cx="12192000" cy="1909138"/>
          </a:xfrm>
        </p:grpSpPr>
        <p:sp>
          <p:nvSpPr>
            <p:cNvPr id="441" name="Google Shape;441;gdbcbda4b2a_1_29"/>
            <p:cNvSpPr/>
            <p:nvPr/>
          </p:nvSpPr>
          <p:spPr>
            <a:xfrm>
              <a:off x="0" y="4948862"/>
              <a:ext cx="12192000" cy="1909138"/>
            </a:xfrm>
            <a:custGeom>
              <a:rect b="b" l="l" r="r" t="t"/>
              <a:pathLst>
                <a:path extrusionOk="0" h="1909138" w="12192000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gdbcbda4b2a_1_29"/>
            <p:cNvSpPr/>
            <p:nvPr/>
          </p:nvSpPr>
          <p:spPr>
            <a:xfrm>
              <a:off x="0" y="5563852"/>
              <a:ext cx="12192000" cy="1293441"/>
            </a:xfrm>
            <a:custGeom>
              <a:rect b="b" l="l" r="r" t="t"/>
              <a:pathLst>
                <a:path extrusionOk="0" h="1909138" w="12192000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098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43" name="Google Shape;443;gdbcbda4b2a_1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550" y="272725"/>
            <a:ext cx="11174901" cy="592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4" name="Google Shape;444;gdbcbda4b2a_1_29"/>
          <p:cNvCxnSpPr/>
          <p:nvPr/>
        </p:nvCxnSpPr>
        <p:spPr>
          <a:xfrm flipH="1" rot="10800000">
            <a:off x="6385025" y="1805825"/>
            <a:ext cx="868800" cy="308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5" name="Google Shape;445;gdbcbda4b2a_1_29"/>
          <p:cNvSpPr txBox="1"/>
          <p:nvPr/>
        </p:nvSpPr>
        <p:spPr>
          <a:xfrm rot="-948915">
            <a:off x="4761426" y="2063524"/>
            <a:ext cx="1959371" cy="4926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Quattrocento Sans"/>
                <a:ea typeface="Quattrocento Sans"/>
                <a:cs typeface="Quattrocento Sans"/>
                <a:sym typeface="Quattrocento Sans"/>
              </a:rPr>
              <a:t>Second Wave</a:t>
            </a:r>
            <a:endParaRPr sz="20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6" name="Google Shape;446;gdbcbda4b2a_1_2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dbcbda4b2a_1_9"/>
          <p:cNvSpPr/>
          <p:nvPr/>
        </p:nvSpPr>
        <p:spPr>
          <a:xfrm>
            <a:off x="10744966" y="6914539"/>
            <a:ext cx="2094600" cy="354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3" name="Google Shape;453;gdbcbda4b2a_1_9" title="topic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5600" y="76200"/>
            <a:ext cx="8940800" cy="670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</p:pic>
      <p:sp>
        <p:nvSpPr>
          <p:cNvPr id="454" name="Google Shape;454;gdbcbda4b2a_1_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"/>
          <p:cNvSpPr/>
          <p:nvPr/>
        </p:nvSpPr>
        <p:spPr>
          <a:xfrm flipH="1">
            <a:off x="-17067" y="0"/>
            <a:ext cx="9332060" cy="6858000"/>
          </a:xfrm>
          <a:custGeom>
            <a:rect b="b" l="l" r="r" t="t"/>
            <a:pathLst>
              <a:path extrusionOk="0" h="6858000" w="9332060">
                <a:moveTo>
                  <a:pt x="9332060" y="0"/>
                </a:moveTo>
                <a:lnTo>
                  <a:pt x="3768494" y="0"/>
                </a:lnTo>
                <a:lnTo>
                  <a:pt x="3607011" y="90394"/>
                </a:lnTo>
                <a:cubicBezTo>
                  <a:pt x="3353218" y="221421"/>
                  <a:pt x="3068441" y="323656"/>
                  <a:pt x="2741183" y="379706"/>
                </a:cubicBezTo>
                <a:cubicBezTo>
                  <a:pt x="132274" y="828107"/>
                  <a:pt x="2191939" y="5293811"/>
                  <a:pt x="718134" y="5989290"/>
                </a:cubicBezTo>
                <a:cubicBezTo>
                  <a:pt x="292471" y="6181462"/>
                  <a:pt x="83071" y="6497173"/>
                  <a:pt x="1114" y="6851489"/>
                </a:cubicBezTo>
                <a:lnTo>
                  <a:pt x="0" y="6858000"/>
                </a:lnTo>
                <a:lnTo>
                  <a:pt x="933206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22000">
                <a:schemeClr val="lt1"/>
              </a:gs>
              <a:gs pos="92000">
                <a:srgbClr val="A7E8FF">
                  <a:alpha val="33725"/>
                </a:srgbClr>
              </a:gs>
              <a:gs pos="100000">
                <a:srgbClr val="A7E8FF">
                  <a:alpha val="3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1" name="Google Shape;461;p5"/>
          <p:cNvGrpSpPr/>
          <p:nvPr/>
        </p:nvGrpSpPr>
        <p:grpSpPr>
          <a:xfrm>
            <a:off x="937477" y="1105300"/>
            <a:ext cx="1738264" cy="288794"/>
            <a:chOff x="615636" y="839208"/>
            <a:chExt cx="2218100" cy="368514"/>
          </a:xfrm>
        </p:grpSpPr>
        <p:pic>
          <p:nvPicPr>
            <p:cNvPr id="462" name="Google Shape;462;p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40324" y="863502"/>
              <a:ext cx="1593412" cy="319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3" name="Google Shape;463;p5"/>
            <p:cNvSpPr/>
            <p:nvPr/>
          </p:nvSpPr>
          <p:spPr>
            <a:xfrm>
              <a:off x="615636" y="839208"/>
              <a:ext cx="461726" cy="368514"/>
            </a:xfrm>
            <a:custGeom>
              <a:rect b="b" l="l" r="r" t="t"/>
              <a:pathLst>
                <a:path extrusionOk="0" h="72" w="90">
                  <a:moveTo>
                    <a:pt x="90" y="9"/>
                  </a:moveTo>
                  <a:cubicBezTo>
                    <a:pt x="87" y="11"/>
                    <a:pt x="84" y="11"/>
                    <a:pt x="81" y="9"/>
                  </a:cubicBezTo>
                  <a:cubicBezTo>
                    <a:pt x="85" y="7"/>
                    <a:pt x="85" y="6"/>
                    <a:pt x="86" y="1"/>
                  </a:cubicBezTo>
                  <a:cubicBezTo>
                    <a:pt x="83" y="3"/>
                    <a:pt x="79" y="5"/>
                    <a:pt x="75" y="6"/>
                  </a:cubicBezTo>
                  <a:cubicBezTo>
                    <a:pt x="71" y="2"/>
                    <a:pt x="67" y="0"/>
                    <a:pt x="61" y="0"/>
                  </a:cubicBezTo>
                  <a:cubicBezTo>
                    <a:pt x="51" y="0"/>
                    <a:pt x="43" y="8"/>
                    <a:pt x="43" y="18"/>
                  </a:cubicBezTo>
                  <a:cubicBezTo>
                    <a:pt x="43" y="20"/>
                    <a:pt x="43" y="21"/>
                    <a:pt x="44" y="22"/>
                  </a:cubicBezTo>
                  <a:cubicBezTo>
                    <a:pt x="29" y="22"/>
                    <a:pt x="15" y="14"/>
                    <a:pt x="6" y="3"/>
                  </a:cubicBezTo>
                  <a:cubicBezTo>
                    <a:pt x="5" y="6"/>
                    <a:pt x="4" y="9"/>
                    <a:pt x="4" y="12"/>
                  </a:cubicBezTo>
                  <a:cubicBezTo>
                    <a:pt x="4" y="19"/>
                    <a:pt x="7" y="24"/>
                    <a:pt x="12" y="28"/>
                  </a:cubicBezTo>
                  <a:cubicBezTo>
                    <a:pt x="9" y="27"/>
                    <a:pt x="6" y="27"/>
                    <a:pt x="4" y="25"/>
                  </a:cubicBezTo>
                  <a:cubicBezTo>
                    <a:pt x="4" y="25"/>
                    <a:pt x="4" y="25"/>
                    <a:pt x="4" y="26"/>
                  </a:cubicBezTo>
                  <a:cubicBezTo>
                    <a:pt x="4" y="34"/>
                    <a:pt x="10" y="42"/>
                    <a:pt x="18" y="43"/>
                  </a:cubicBezTo>
                  <a:cubicBezTo>
                    <a:pt x="15" y="44"/>
                    <a:pt x="13" y="44"/>
                    <a:pt x="10" y="44"/>
                  </a:cubicBezTo>
                  <a:cubicBezTo>
                    <a:pt x="12" y="51"/>
                    <a:pt x="19" y="56"/>
                    <a:pt x="27" y="56"/>
                  </a:cubicBezTo>
                  <a:cubicBezTo>
                    <a:pt x="19" y="62"/>
                    <a:pt x="9" y="65"/>
                    <a:pt x="0" y="64"/>
                  </a:cubicBezTo>
                  <a:cubicBezTo>
                    <a:pt x="8" y="69"/>
                    <a:pt x="18" y="72"/>
                    <a:pt x="28" y="72"/>
                  </a:cubicBezTo>
                  <a:cubicBezTo>
                    <a:pt x="61" y="72"/>
                    <a:pt x="80" y="44"/>
                    <a:pt x="80" y="20"/>
                  </a:cubicBezTo>
                  <a:cubicBezTo>
                    <a:pt x="80" y="19"/>
                    <a:pt x="80" y="19"/>
                    <a:pt x="80" y="18"/>
                  </a:cubicBezTo>
                  <a:cubicBezTo>
                    <a:pt x="83" y="15"/>
                    <a:pt x="87" y="13"/>
                    <a:pt x="90" y="9"/>
                  </a:cubicBez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4" name="Google Shape;464;p5"/>
          <p:cNvGrpSpPr/>
          <p:nvPr/>
        </p:nvGrpSpPr>
        <p:grpSpPr>
          <a:xfrm>
            <a:off x="924769" y="2807215"/>
            <a:ext cx="4277051" cy="2642606"/>
            <a:chOff x="924769" y="2105497"/>
            <a:chExt cx="4277051" cy="1809847"/>
          </a:xfrm>
        </p:grpSpPr>
        <p:sp>
          <p:nvSpPr>
            <p:cNvPr id="465" name="Google Shape;465;p5"/>
            <p:cNvSpPr txBox="1"/>
            <p:nvPr/>
          </p:nvSpPr>
          <p:spPr>
            <a:xfrm>
              <a:off x="924769" y="2105497"/>
              <a:ext cx="3922623" cy="14219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800">
                  <a:solidFill>
                    <a:srgbClr val="3F3F3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Sentiment </a:t>
              </a:r>
              <a:endParaRPr b="1" sz="4800">
                <a:solidFill>
                  <a:srgbClr val="3F3F3F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800">
                  <a:solidFill>
                    <a:srgbClr val="3F3F3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Analysis</a:t>
              </a:r>
              <a:endParaRPr b="1" sz="4800">
                <a:solidFill>
                  <a:srgbClr val="3F3F3F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sp>
          <p:nvSpPr>
            <p:cNvPr id="466" name="Google Shape;466;p5"/>
            <p:cNvSpPr/>
            <p:nvPr/>
          </p:nvSpPr>
          <p:spPr>
            <a:xfrm>
              <a:off x="932297" y="3581791"/>
              <a:ext cx="4269523" cy="3335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67" name="Google Shape;467;p5"/>
          <p:cNvCxnSpPr/>
          <p:nvPr/>
        </p:nvCxnSpPr>
        <p:spPr>
          <a:xfrm>
            <a:off x="923349" y="5943600"/>
            <a:ext cx="7179251" cy="0"/>
          </a:xfrm>
          <a:prstGeom prst="straightConnector1">
            <a:avLst/>
          </a:prstGeom>
          <a:noFill/>
          <a:ln cap="flat" cmpd="sng" w="9525">
            <a:solidFill>
              <a:srgbClr val="33CCF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People with depression and unhappiness | Stock Images Page | Everypixel" id="468" name="Google Shape;468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55682" y="1545085"/>
            <a:ext cx="5372230" cy="3904736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dbcbda4b2a_5_1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Sentiment Analysis Procedure</a:t>
            </a:r>
            <a:endParaRPr/>
          </a:p>
        </p:txBody>
      </p:sp>
      <p:sp>
        <p:nvSpPr>
          <p:cNvPr id="476" name="Google Shape;476;gdbcbda4b2a_5_10"/>
          <p:cNvSpPr/>
          <p:nvPr/>
        </p:nvSpPr>
        <p:spPr>
          <a:xfrm>
            <a:off x="838100" y="2321850"/>
            <a:ext cx="2114400" cy="14358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Montserrat"/>
                <a:ea typeface="Montserrat"/>
                <a:cs typeface="Montserrat"/>
                <a:sym typeface="Montserrat"/>
              </a:rPr>
              <a:t>Additional Text Cleaning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7" name="Google Shape;477;gdbcbda4b2a_5_10"/>
          <p:cNvSpPr/>
          <p:nvPr/>
        </p:nvSpPr>
        <p:spPr>
          <a:xfrm>
            <a:off x="5038640" y="2321850"/>
            <a:ext cx="2114400" cy="14358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Montserrat"/>
                <a:ea typeface="Montserrat"/>
                <a:cs typeface="Montserrat"/>
                <a:sym typeface="Montserrat"/>
              </a:rPr>
              <a:t>Data Preparation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8" name="Google Shape;478;gdbcbda4b2a_5_10"/>
          <p:cNvSpPr/>
          <p:nvPr/>
        </p:nvSpPr>
        <p:spPr>
          <a:xfrm>
            <a:off x="9239180" y="2321850"/>
            <a:ext cx="2114400" cy="14358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Sentiment Analysis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9" name="Google Shape;479;gdbcbda4b2a_5_10"/>
          <p:cNvSpPr/>
          <p:nvPr/>
        </p:nvSpPr>
        <p:spPr>
          <a:xfrm>
            <a:off x="3205214" y="2923284"/>
            <a:ext cx="15810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3B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gdbcbda4b2a_5_10"/>
          <p:cNvSpPr/>
          <p:nvPr/>
        </p:nvSpPr>
        <p:spPr>
          <a:xfrm>
            <a:off x="7405754" y="2951542"/>
            <a:ext cx="15810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3B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gdbcbda4b2a_5_10"/>
          <p:cNvSpPr txBox="1"/>
          <p:nvPr/>
        </p:nvSpPr>
        <p:spPr>
          <a:xfrm>
            <a:off x="733250" y="3931950"/>
            <a:ext cx="2324100" cy="19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Previous Cleaning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Emotion Contraction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ex)</a:t>
            </a: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US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:-)</a:t>
            </a:r>
            <a:r>
              <a:rPr lang="en-US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→ Smiley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	       </a:t>
            </a:r>
            <a:r>
              <a:rPr b="1" lang="en-US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&lt;</a:t>
            </a:r>
            <a:r>
              <a:rPr lang="en-US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→ Sad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b="1"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Deal with Emojis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ex) </a:t>
            </a:r>
            <a:r>
              <a:rPr lang="en-US">
                <a:solidFill>
                  <a:srgbClr val="821A26"/>
                </a:solidFill>
                <a:highlight>
                  <a:srgbClr val="F9F9F9"/>
                </a:highlight>
                <a:latin typeface="Courier New"/>
                <a:ea typeface="Courier New"/>
                <a:cs typeface="Courier New"/>
                <a:sym typeface="Courier New"/>
              </a:rPr>
              <a:t>👍 </a:t>
            </a: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→ Thumbs Up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571500" marR="11430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     🔥	    </a:t>
            </a: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→ Fire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2" name="Google Shape;482;gdbcbda4b2a_5_10"/>
          <p:cNvSpPr txBox="1"/>
          <p:nvPr/>
        </p:nvSpPr>
        <p:spPr>
          <a:xfrm>
            <a:off x="4943725" y="3931950"/>
            <a:ext cx="2598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-US" sz="1200">
                <a:latin typeface="Montserrat"/>
                <a:ea typeface="Montserrat"/>
                <a:cs typeface="Montserrat"/>
                <a:sym typeface="Montserrat"/>
              </a:rPr>
              <a:t>All Tweets 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-US" sz="1200">
                <a:latin typeface="Montserrat"/>
                <a:ea typeface="Montserrat"/>
                <a:cs typeface="Montserrat"/>
                <a:sym typeface="Montserrat"/>
              </a:rPr>
              <a:t>Tweets that mention ‘Modi’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3" name="Google Shape;483;gdbcbda4b2a_5_10"/>
          <p:cNvSpPr txBox="1"/>
          <p:nvPr/>
        </p:nvSpPr>
        <p:spPr>
          <a:xfrm>
            <a:off x="9132400" y="3931950"/>
            <a:ext cx="2221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-US" sz="1200">
                <a:latin typeface="Montserrat"/>
                <a:ea typeface="Montserrat"/>
                <a:cs typeface="Montserrat"/>
                <a:sym typeface="Montserrat"/>
              </a:rPr>
              <a:t>Top Sentiment Words of Tweets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-US" sz="1200">
                <a:latin typeface="Montserrat"/>
                <a:ea typeface="Montserrat"/>
                <a:cs typeface="Montserrat"/>
                <a:sym typeface="Montserrat"/>
              </a:rPr>
              <a:t>Sentiment Across Time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-US" sz="1200">
                <a:latin typeface="Montserrat"/>
                <a:ea typeface="Montserrat"/>
                <a:cs typeface="Montserrat"/>
                <a:sym typeface="Montserrat"/>
              </a:rPr>
              <a:t>Remove Words not conveying the true sentiment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4" name="Google Shape;484;gdbcbda4b2a_5_1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5" name="Google Shape;485;gdbcbda4b2a_5_10"/>
          <p:cNvSpPr txBox="1"/>
          <p:nvPr/>
        </p:nvSpPr>
        <p:spPr>
          <a:xfrm>
            <a:off x="6905450" y="3061175"/>
            <a:ext cx="6834300" cy="7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dbcbda4b2a_5_0"/>
          <p:cNvSpPr txBox="1"/>
          <p:nvPr>
            <p:ph idx="1" type="body"/>
          </p:nvPr>
        </p:nvSpPr>
        <p:spPr>
          <a:xfrm>
            <a:off x="8617025" y="1465600"/>
            <a:ext cx="3078000" cy="4351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-US" sz="1700"/>
              <a:t>Removed words like “positive” ,“negative”, “virus”, “outbreak”, etc.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-US" sz="1700"/>
              <a:t>The word, “Death” appeared overwhelmingly in comparison to both positive and negative frequent words</a:t>
            </a:r>
            <a:endParaRPr sz="1700"/>
          </a:p>
        </p:txBody>
      </p:sp>
      <p:sp>
        <p:nvSpPr>
          <p:cNvPr id="492" name="Google Shape;492;gdbcbda4b2a_5_0"/>
          <p:cNvSpPr txBox="1"/>
          <p:nvPr>
            <p:ph type="title"/>
          </p:nvPr>
        </p:nvSpPr>
        <p:spPr>
          <a:xfrm>
            <a:off x="838200" y="365125"/>
            <a:ext cx="10515600" cy="726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83D6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Positive/Negative Words of Entire Tweets</a:t>
            </a:r>
            <a:endParaRPr/>
          </a:p>
        </p:txBody>
      </p:sp>
      <p:sp>
        <p:nvSpPr>
          <p:cNvPr id="493" name="Google Shape;493;gdbcbda4b2a_5_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94" name="Google Shape;494;gdbcbda4b2a_5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050" y="1359125"/>
            <a:ext cx="7999599" cy="5178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gdbcbda4b2a_5_0"/>
          <p:cNvSpPr/>
          <p:nvPr/>
        </p:nvSpPr>
        <p:spPr>
          <a:xfrm>
            <a:off x="4686700" y="1708575"/>
            <a:ext cx="415200" cy="308400"/>
          </a:xfrm>
          <a:prstGeom prst="ellipse">
            <a:avLst/>
          </a:prstGeom>
          <a:noFill/>
          <a:ln cap="flat" cmpd="sng" w="9525">
            <a:solidFill>
              <a:srgbClr val="FE3D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dbcbda4b2a_5_38"/>
          <p:cNvSpPr txBox="1"/>
          <p:nvPr>
            <p:ph type="title"/>
          </p:nvPr>
        </p:nvSpPr>
        <p:spPr>
          <a:xfrm>
            <a:off x="395750" y="288925"/>
            <a:ext cx="11421900" cy="726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83D6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Positive/Negative Words mentioning “Modi”</a:t>
            </a:r>
            <a:r>
              <a:rPr lang="en-US"/>
              <a:t> </a:t>
            </a:r>
            <a:endParaRPr/>
          </a:p>
        </p:txBody>
      </p:sp>
      <p:sp>
        <p:nvSpPr>
          <p:cNvPr id="502" name="Google Shape;502;gdbcbda4b2a_5_38"/>
          <p:cNvSpPr txBox="1"/>
          <p:nvPr>
            <p:ph idx="1" type="body"/>
          </p:nvPr>
        </p:nvSpPr>
        <p:spPr>
          <a:xfrm>
            <a:off x="8693225" y="1465600"/>
            <a:ext cx="2736900" cy="4351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-US" sz="1700"/>
              <a:t>For positive sentiment, there are words like, “support”, “best”, “proud”.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-US" sz="1700"/>
              <a:t>For negative sentiment, there are some words like, “lie”, “poor”, “doubt”.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-US" sz="1700"/>
              <a:t>The number of positive words far exceeds the number of negative words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◆"/>
            </a:pPr>
            <a:r>
              <a:rPr lang="en-US" sz="1700"/>
              <a:t>People are generally more positive when they mention about ‘Modi’ </a:t>
            </a:r>
            <a:endParaRPr sz="1700"/>
          </a:p>
        </p:txBody>
      </p:sp>
      <p:sp>
        <p:nvSpPr>
          <p:cNvPr id="503" name="Google Shape;503;gdbcbda4b2a_5_3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04" name="Google Shape;504;gdbcbda4b2a_5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875" y="1365975"/>
            <a:ext cx="8017327" cy="5177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dbcbda4b2a_5_32"/>
          <p:cNvSpPr txBox="1"/>
          <p:nvPr>
            <p:ph type="title"/>
          </p:nvPr>
        </p:nvSpPr>
        <p:spPr>
          <a:xfrm>
            <a:off x="762000" y="-587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Sentiment Across Time for Entire Tweets</a:t>
            </a:r>
            <a:endParaRPr/>
          </a:p>
        </p:txBody>
      </p:sp>
      <p:sp>
        <p:nvSpPr>
          <p:cNvPr id="511" name="Google Shape;511;gdbcbda4b2a_5_32"/>
          <p:cNvSpPr txBox="1"/>
          <p:nvPr>
            <p:ph idx="1" type="body"/>
          </p:nvPr>
        </p:nvSpPr>
        <p:spPr>
          <a:xfrm>
            <a:off x="609600" y="1767025"/>
            <a:ext cx="2543400" cy="448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-US" sz="1700"/>
              <a:t>Removed more words like “trump”, “shot”, “patient”, etc.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-US" sz="1700"/>
              <a:t>Beginning of March we see positive sentiment spikes.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-US" sz="1700"/>
              <a:t>Towards March end we see Negative sentiment dominating positive. 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512" name="Google Shape;512;gdbcbda4b2a_5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3200" y="1316700"/>
            <a:ext cx="8199100" cy="520405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gdbcbda4b2a_5_3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4" name="Google Shape;514;gdbcbda4b2a_5_32"/>
          <p:cNvSpPr/>
          <p:nvPr/>
        </p:nvSpPr>
        <p:spPr>
          <a:xfrm>
            <a:off x="8382000" y="3649400"/>
            <a:ext cx="1118700" cy="6846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gdbcbda4b2a_5_32"/>
          <p:cNvSpPr/>
          <p:nvPr/>
        </p:nvSpPr>
        <p:spPr>
          <a:xfrm>
            <a:off x="9666875" y="3649400"/>
            <a:ext cx="949200" cy="6846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gdbcbda4b2a_5_32"/>
          <p:cNvSpPr/>
          <p:nvPr/>
        </p:nvSpPr>
        <p:spPr>
          <a:xfrm>
            <a:off x="4132450" y="1440650"/>
            <a:ext cx="1361100" cy="11697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gdf40d403c4_0_13"/>
          <p:cNvGrpSpPr/>
          <p:nvPr/>
        </p:nvGrpSpPr>
        <p:grpSpPr>
          <a:xfrm>
            <a:off x="0" y="4954134"/>
            <a:ext cx="12192000" cy="1909138"/>
            <a:chOff x="0" y="4948862"/>
            <a:chExt cx="12192000" cy="1909138"/>
          </a:xfrm>
        </p:grpSpPr>
        <p:sp>
          <p:nvSpPr>
            <p:cNvPr id="200" name="Google Shape;200;gdf40d403c4_0_13"/>
            <p:cNvSpPr/>
            <p:nvPr/>
          </p:nvSpPr>
          <p:spPr>
            <a:xfrm>
              <a:off x="0" y="4948862"/>
              <a:ext cx="12192000" cy="1909138"/>
            </a:xfrm>
            <a:custGeom>
              <a:rect b="b" l="l" r="r" t="t"/>
              <a:pathLst>
                <a:path extrusionOk="0" h="1909138" w="12192000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Quattrocento Sans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gdf40d403c4_0_13"/>
            <p:cNvSpPr/>
            <p:nvPr/>
          </p:nvSpPr>
          <p:spPr>
            <a:xfrm>
              <a:off x="0" y="5563852"/>
              <a:ext cx="12192000" cy="1293441"/>
            </a:xfrm>
            <a:custGeom>
              <a:rect b="b" l="l" r="r" t="t"/>
              <a:pathLst>
                <a:path extrusionOk="0" h="1909138" w="12192000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098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Quattrocento Sans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" name="Google Shape;202;gdf40d403c4_0_13"/>
          <p:cNvSpPr/>
          <p:nvPr/>
        </p:nvSpPr>
        <p:spPr>
          <a:xfrm>
            <a:off x="1000600" y="2571523"/>
            <a:ext cx="2535600" cy="12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3D65"/>
              </a:buClr>
              <a:buSzPts val="4400"/>
              <a:buFont typeface="Quattrocento Sans"/>
              <a:buNone/>
            </a:pPr>
            <a:r>
              <a:rPr b="1" lang="en-US" sz="4400">
                <a:solidFill>
                  <a:srgbClr val="083D6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Objective</a:t>
            </a:r>
            <a:endParaRPr b="1" i="0" sz="4400" u="none" cap="none" strike="noStrike">
              <a:solidFill>
                <a:srgbClr val="083D6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3" name="Google Shape;203;gdf40d403c4_0_13"/>
          <p:cNvSpPr/>
          <p:nvPr/>
        </p:nvSpPr>
        <p:spPr>
          <a:xfrm>
            <a:off x="3956175" y="1814538"/>
            <a:ext cx="85800" cy="3228900"/>
          </a:xfrm>
          <a:prstGeom prst="rect">
            <a:avLst/>
          </a:prstGeom>
          <a:solidFill>
            <a:srgbClr val="E4F3F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df40d403c4_0_13"/>
          <p:cNvSpPr txBox="1"/>
          <p:nvPr/>
        </p:nvSpPr>
        <p:spPr>
          <a:xfrm>
            <a:off x="4542000" y="1995688"/>
            <a:ext cx="65436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Twitter is one of the widely used channels of communication during pandemic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Use this mass information to try and understand the challenges and panic faced by the people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5" name="Google Shape;205;gdf40d403c4_0_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dbcbda4b2a_5_55"/>
          <p:cNvSpPr txBox="1"/>
          <p:nvPr>
            <p:ph type="title"/>
          </p:nvPr>
        </p:nvSpPr>
        <p:spPr>
          <a:xfrm>
            <a:off x="838200" y="513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Sentiment Across Time mentioning “Modi” </a:t>
            </a:r>
            <a:endParaRPr/>
          </a:p>
        </p:txBody>
      </p:sp>
      <p:sp>
        <p:nvSpPr>
          <p:cNvPr id="523" name="Google Shape;523;gdbcbda4b2a_5_55"/>
          <p:cNvSpPr txBox="1"/>
          <p:nvPr>
            <p:ph idx="1" type="body"/>
          </p:nvPr>
        </p:nvSpPr>
        <p:spPr>
          <a:xfrm>
            <a:off x="838200" y="1690825"/>
            <a:ext cx="2543400" cy="448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-US" sz="1700"/>
              <a:t>Overall sentiment for tweets that mentions “Modi” are positive over time.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524" name="Google Shape;524;gdbcbda4b2a_5_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1900" y="1365250"/>
            <a:ext cx="8215551" cy="5362249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gdbcbda4b2a_5_5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6" name="Google Shape;526;gdbcbda4b2a_5_55"/>
          <p:cNvSpPr/>
          <p:nvPr/>
        </p:nvSpPr>
        <p:spPr>
          <a:xfrm>
            <a:off x="5212175" y="2111975"/>
            <a:ext cx="1408500" cy="716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rgbClr val="1B9E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January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B9ECB"/>
                </a:solidFill>
              </a:rPr>
              <a:t>Approval, Proud, Support</a:t>
            </a:r>
            <a:endParaRPr>
              <a:solidFill>
                <a:srgbClr val="1B9ECB"/>
              </a:solidFill>
            </a:endParaRPr>
          </a:p>
        </p:txBody>
      </p:sp>
      <p:sp>
        <p:nvSpPr>
          <p:cNvPr id="527" name="Google Shape;527;gdbcbda4b2a_5_55"/>
          <p:cNvSpPr/>
          <p:nvPr/>
        </p:nvSpPr>
        <p:spPr>
          <a:xfrm>
            <a:off x="9444575" y="3158275"/>
            <a:ext cx="1340700" cy="716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March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</a:rPr>
              <a:t>Danger, </a:t>
            </a:r>
            <a:r>
              <a:rPr lang="en-US">
                <a:solidFill>
                  <a:srgbClr val="FF0000"/>
                </a:solidFill>
              </a:rPr>
              <a:t>Doubt, Lie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gdbcbda4b2a_1_56"/>
          <p:cNvGrpSpPr/>
          <p:nvPr/>
        </p:nvGrpSpPr>
        <p:grpSpPr>
          <a:xfrm flipH="1">
            <a:off x="114" y="-9"/>
            <a:ext cx="5924484" cy="6545430"/>
            <a:chOff x="3594101" y="676275"/>
            <a:chExt cx="4983165" cy="5505450"/>
          </a:xfrm>
        </p:grpSpPr>
        <p:sp>
          <p:nvSpPr>
            <p:cNvPr id="534" name="Google Shape;534;gdbcbda4b2a_1_56"/>
            <p:cNvSpPr/>
            <p:nvPr/>
          </p:nvSpPr>
          <p:spPr>
            <a:xfrm>
              <a:off x="3594101" y="1600200"/>
              <a:ext cx="963613" cy="827088"/>
            </a:xfrm>
            <a:custGeom>
              <a:rect b="b" l="l" r="r" t="t"/>
              <a:pathLst>
                <a:path extrusionOk="0" h="277" w="323">
                  <a:moveTo>
                    <a:pt x="166" y="0"/>
                  </a:moveTo>
                  <a:cubicBezTo>
                    <a:pt x="159" y="0"/>
                    <a:pt x="153" y="0"/>
                    <a:pt x="146" y="1"/>
                  </a:cubicBezTo>
                  <a:cubicBezTo>
                    <a:pt x="62" y="10"/>
                    <a:pt x="0" y="80"/>
                    <a:pt x="9" y="156"/>
                  </a:cubicBezTo>
                  <a:cubicBezTo>
                    <a:pt x="16" y="226"/>
                    <a:pt x="81" y="277"/>
                    <a:pt x="158" y="277"/>
                  </a:cubicBezTo>
                  <a:cubicBezTo>
                    <a:pt x="164" y="277"/>
                    <a:pt x="171" y="277"/>
                    <a:pt x="177" y="276"/>
                  </a:cubicBezTo>
                  <a:cubicBezTo>
                    <a:pt x="262" y="266"/>
                    <a:pt x="323" y="197"/>
                    <a:pt x="315" y="121"/>
                  </a:cubicBezTo>
                  <a:cubicBezTo>
                    <a:pt x="307" y="51"/>
                    <a:pt x="242" y="0"/>
                    <a:pt x="166" y="0"/>
                  </a:cubicBezTo>
                </a:path>
              </a:pathLst>
            </a:custGeom>
            <a:gradFill>
              <a:gsLst>
                <a:gs pos="0">
                  <a:schemeClr val="lt1"/>
                </a:gs>
                <a:gs pos="52999">
                  <a:srgbClr val="C2EFFF">
                    <a:alpha val="60000"/>
                  </a:srgbClr>
                </a:gs>
                <a:gs pos="100000">
                  <a:srgbClr val="A7E8FF">
                    <a:alpha val="28627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gdbcbda4b2a_1_56"/>
            <p:cNvSpPr/>
            <p:nvPr/>
          </p:nvSpPr>
          <p:spPr>
            <a:xfrm>
              <a:off x="8051801" y="5489575"/>
              <a:ext cx="390525" cy="334963"/>
            </a:xfrm>
            <a:custGeom>
              <a:rect b="b" l="l" r="r" t="t"/>
              <a:pathLst>
                <a:path extrusionOk="0" h="112" w="131">
                  <a:moveTo>
                    <a:pt x="67" y="0"/>
                  </a:moveTo>
                  <a:cubicBezTo>
                    <a:pt x="64" y="0"/>
                    <a:pt x="62" y="0"/>
                    <a:pt x="59" y="0"/>
                  </a:cubicBezTo>
                  <a:cubicBezTo>
                    <a:pt x="25" y="4"/>
                    <a:pt x="0" y="32"/>
                    <a:pt x="3" y="63"/>
                  </a:cubicBezTo>
                  <a:cubicBezTo>
                    <a:pt x="7" y="91"/>
                    <a:pt x="33" y="112"/>
                    <a:pt x="64" y="112"/>
                  </a:cubicBezTo>
                  <a:cubicBezTo>
                    <a:pt x="67" y="112"/>
                    <a:pt x="69" y="112"/>
                    <a:pt x="72" y="111"/>
                  </a:cubicBezTo>
                  <a:cubicBezTo>
                    <a:pt x="106" y="108"/>
                    <a:pt x="131" y="80"/>
                    <a:pt x="128" y="49"/>
                  </a:cubicBezTo>
                  <a:cubicBezTo>
                    <a:pt x="124" y="20"/>
                    <a:pt x="98" y="0"/>
                    <a:pt x="67" y="0"/>
                  </a:cubicBezTo>
                </a:path>
              </a:pathLst>
            </a:custGeom>
            <a:gradFill>
              <a:gsLst>
                <a:gs pos="0">
                  <a:schemeClr val="lt1"/>
                </a:gs>
                <a:gs pos="52999">
                  <a:srgbClr val="C2EFFF">
                    <a:alpha val="60000"/>
                  </a:srgbClr>
                </a:gs>
                <a:gs pos="100000">
                  <a:srgbClr val="A7E8FF">
                    <a:alpha val="28627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gdbcbda4b2a_1_56"/>
            <p:cNvSpPr/>
            <p:nvPr/>
          </p:nvSpPr>
          <p:spPr>
            <a:xfrm>
              <a:off x="3898901" y="676275"/>
              <a:ext cx="4678365" cy="5505450"/>
            </a:xfrm>
            <a:custGeom>
              <a:rect b="b" l="l" r="r" t="t"/>
              <a:pathLst>
                <a:path extrusionOk="0" h="1846" w="1567">
                  <a:moveTo>
                    <a:pt x="1567" y="0"/>
                  </a:moveTo>
                  <a:cubicBezTo>
                    <a:pt x="856" y="0"/>
                    <a:pt x="856" y="0"/>
                    <a:pt x="856" y="0"/>
                  </a:cubicBezTo>
                  <a:cubicBezTo>
                    <a:pt x="856" y="0"/>
                    <a:pt x="968" y="204"/>
                    <a:pt x="611" y="352"/>
                  </a:cubicBezTo>
                  <a:cubicBezTo>
                    <a:pt x="494" y="401"/>
                    <a:pt x="361" y="458"/>
                    <a:pt x="250" y="551"/>
                  </a:cubicBezTo>
                  <a:cubicBezTo>
                    <a:pt x="106" y="672"/>
                    <a:pt x="0" y="852"/>
                    <a:pt x="19" y="1151"/>
                  </a:cubicBezTo>
                  <a:cubicBezTo>
                    <a:pt x="52" y="1650"/>
                    <a:pt x="377" y="1846"/>
                    <a:pt x="749" y="1846"/>
                  </a:cubicBezTo>
                  <a:cubicBezTo>
                    <a:pt x="771" y="1846"/>
                    <a:pt x="793" y="1845"/>
                    <a:pt x="815" y="1844"/>
                  </a:cubicBezTo>
                  <a:cubicBezTo>
                    <a:pt x="1018" y="1832"/>
                    <a:pt x="1115" y="1748"/>
                    <a:pt x="1238" y="1670"/>
                  </a:cubicBezTo>
                  <a:cubicBezTo>
                    <a:pt x="1312" y="1622"/>
                    <a:pt x="1403" y="1576"/>
                    <a:pt x="1473" y="1576"/>
                  </a:cubicBezTo>
                  <a:cubicBezTo>
                    <a:pt x="1514" y="1576"/>
                    <a:pt x="1548" y="1592"/>
                    <a:pt x="1567" y="1635"/>
                  </a:cubicBezTo>
                  <a:cubicBezTo>
                    <a:pt x="1567" y="0"/>
                    <a:pt x="1567" y="0"/>
                    <a:pt x="1567" y="0"/>
                  </a:cubicBezTo>
                </a:path>
              </a:pathLst>
            </a:custGeom>
            <a:gradFill>
              <a:gsLst>
                <a:gs pos="0">
                  <a:schemeClr val="lt1"/>
                </a:gs>
                <a:gs pos="52999">
                  <a:srgbClr val="C2EFFF">
                    <a:alpha val="60000"/>
                  </a:srgbClr>
                </a:gs>
                <a:gs pos="100000">
                  <a:srgbClr val="A7E8FF">
                    <a:alpha val="28627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7" name="Google Shape;537;gdbcbda4b2a_1_56"/>
          <p:cNvSpPr txBox="1"/>
          <p:nvPr/>
        </p:nvSpPr>
        <p:spPr>
          <a:xfrm>
            <a:off x="561445" y="3304196"/>
            <a:ext cx="48279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3F3F3F"/>
                </a:solidFill>
                <a:latin typeface="Arial Rounded"/>
                <a:ea typeface="Arial Rounded"/>
                <a:cs typeface="Arial Rounded"/>
                <a:sym typeface="Arial Rounded"/>
              </a:rPr>
              <a:t>Key Takeaways</a:t>
            </a:r>
            <a:endParaRPr b="1" sz="2800">
              <a:solidFill>
                <a:srgbClr val="3F3F3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cxnSp>
        <p:nvCxnSpPr>
          <p:cNvPr id="538" name="Google Shape;538;gdbcbda4b2a_1_56"/>
          <p:cNvCxnSpPr/>
          <p:nvPr/>
        </p:nvCxnSpPr>
        <p:spPr>
          <a:xfrm flipH="1" rot="10800000">
            <a:off x="507600" y="3018275"/>
            <a:ext cx="11176800" cy="75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539" name="Google Shape;539;gdbcbda4b2a_1_56"/>
          <p:cNvSpPr/>
          <p:nvPr/>
        </p:nvSpPr>
        <p:spPr>
          <a:xfrm>
            <a:off x="1011711" y="4216600"/>
            <a:ext cx="285750" cy="238125"/>
          </a:xfrm>
          <a:custGeom>
            <a:rect b="b" l="l" r="r" t="t"/>
            <a:pathLst>
              <a:path extrusionOk="0" h="598" w="720">
                <a:moveTo>
                  <a:pt x="557" y="241"/>
                </a:moveTo>
                <a:lnTo>
                  <a:pt x="163" y="241"/>
                </a:lnTo>
                <a:lnTo>
                  <a:pt x="160" y="240"/>
                </a:lnTo>
                <a:lnTo>
                  <a:pt x="155" y="238"/>
                </a:lnTo>
                <a:lnTo>
                  <a:pt x="153" y="234"/>
                </a:lnTo>
                <a:lnTo>
                  <a:pt x="151" y="229"/>
                </a:lnTo>
                <a:lnTo>
                  <a:pt x="153" y="225"/>
                </a:lnTo>
                <a:lnTo>
                  <a:pt x="155" y="221"/>
                </a:lnTo>
                <a:lnTo>
                  <a:pt x="160" y="217"/>
                </a:lnTo>
                <a:lnTo>
                  <a:pt x="163" y="217"/>
                </a:lnTo>
                <a:lnTo>
                  <a:pt x="557" y="217"/>
                </a:lnTo>
                <a:lnTo>
                  <a:pt x="561" y="217"/>
                </a:lnTo>
                <a:lnTo>
                  <a:pt x="565" y="221"/>
                </a:lnTo>
                <a:lnTo>
                  <a:pt x="568" y="225"/>
                </a:lnTo>
                <a:lnTo>
                  <a:pt x="569" y="229"/>
                </a:lnTo>
                <a:lnTo>
                  <a:pt x="568" y="234"/>
                </a:lnTo>
                <a:lnTo>
                  <a:pt x="565" y="238"/>
                </a:lnTo>
                <a:lnTo>
                  <a:pt x="561" y="240"/>
                </a:lnTo>
                <a:lnTo>
                  <a:pt x="557" y="241"/>
                </a:lnTo>
                <a:lnTo>
                  <a:pt x="557" y="241"/>
                </a:lnTo>
                <a:close/>
                <a:moveTo>
                  <a:pt x="557" y="335"/>
                </a:moveTo>
                <a:lnTo>
                  <a:pt x="163" y="335"/>
                </a:lnTo>
                <a:lnTo>
                  <a:pt x="160" y="334"/>
                </a:lnTo>
                <a:lnTo>
                  <a:pt x="155" y="332"/>
                </a:lnTo>
                <a:lnTo>
                  <a:pt x="153" y="327"/>
                </a:lnTo>
                <a:lnTo>
                  <a:pt x="151" y="323"/>
                </a:lnTo>
                <a:lnTo>
                  <a:pt x="153" y="319"/>
                </a:lnTo>
                <a:lnTo>
                  <a:pt x="155" y="314"/>
                </a:lnTo>
                <a:lnTo>
                  <a:pt x="160" y="311"/>
                </a:lnTo>
                <a:lnTo>
                  <a:pt x="163" y="311"/>
                </a:lnTo>
                <a:lnTo>
                  <a:pt x="557" y="310"/>
                </a:lnTo>
                <a:lnTo>
                  <a:pt x="561" y="311"/>
                </a:lnTo>
                <a:lnTo>
                  <a:pt x="565" y="314"/>
                </a:lnTo>
                <a:lnTo>
                  <a:pt x="568" y="319"/>
                </a:lnTo>
                <a:lnTo>
                  <a:pt x="569" y="323"/>
                </a:lnTo>
                <a:lnTo>
                  <a:pt x="568" y="327"/>
                </a:lnTo>
                <a:lnTo>
                  <a:pt x="565" y="332"/>
                </a:lnTo>
                <a:lnTo>
                  <a:pt x="561" y="334"/>
                </a:lnTo>
                <a:lnTo>
                  <a:pt x="557" y="335"/>
                </a:lnTo>
                <a:lnTo>
                  <a:pt x="557" y="335"/>
                </a:lnTo>
                <a:close/>
                <a:moveTo>
                  <a:pt x="163" y="119"/>
                </a:moveTo>
                <a:lnTo>
                  <a:pt x="436" y="119"/>
                </a:lnTo>
                <a:lnTo>
                  <a:pt x="440" y="120"/>
                </a:lnTo>
                <a:lnTo>
                  <a:pt x="444" y="122"/>
                </a:lnTo>
                <a:lnTo>
                  <a:pt x="446" y="127"/>
                </a:lnTo>
                <a:lnTo>
                  <a:pt x="448" y="131"/>
                </a:lnTo>
                <a:lnTo>
                  <a:pt x="446" y="135"/>
                </a:lnTo>
                <a:lnTo>
                  <a:pt x="444" y="140"/>
                </a:lnTo>
                <a:lnTo>
                  <a:pt x="440" y="143"/>
                </a:lnTo>
                <a:lnTo>
                  <a:pt x="436" y="144"/>
                </a:lnTo>
                <a:lnTo>
                  <a:pt x="163" y="143"/>
                </a:lnTo>
                <a:lnTo>
                  <a:pt x="160" y="143"/>
                </a:lnTo>
                <a:lnTo>
                  <a:pt x="155" y="140"/>
                </a:lnTo>
                <a:lnTo>
                  <a:pt x="153" y="135"/>
                </a:lnTo>
                <a:lnTo>
                  <a:pt x="151" y="131"/>
                </a:lnTo>
                <a:lnTo>
                  <a:pt x="153" y="127"/>
                </a:lnTo>
                <a:lnTo>
                  <a:pt x="155" y="122"/>
                </a:lnTo>
                <a:lnTo>
                  <a:pt x="160" y="120"/>
                </a:lnTo>
                <a:lnTo>
                  <a:pt x="163" y="119"/>
                </a:lnTo>
                <a:lnTo>
                  <a:pt x="163" y="119"/>
                </a:lnTo>
                <a:close/>
                <a:moveTo>
                  <a:pt x="708" y="0"/>
                </a:moveTo>
                <a:lnTo>
                  <a:pt x="13" y="0"/>
                </a:lnTo>
                <a:lnTo>
                  <a:pt x="9" y="0"/>
                </a:lnTo>
                <a:lnTo>
                  <a:pt x="4" y="3"/>
                </a:lnTo>
                <a:lnTo>
                  <a:pt x="2" y="7"/>
                </a:lnTo>
                <a:lnTo>
                  <a:pt x="0" y="12"/>
                </a:lnTo>
                <a:lnTo>
                  <a:pt x="0" y="466"/>
                </a:lnTo>
                <a:lnTo>
                  <a:pt x="2" y="471"/>
                </a:lnTo>
                <a:lnTo>
                  <a:pt x="4" y="474"/>
                </a:lnTo>
                <a:lnTo>
                  <a:pt x="9" y="478"/>
                </a:lnTo>
                <a:lnTo>
                  <a:pt x="13" y="478"/>
                </a:lnTo>
                <a:lnTo>
                  <a:pt x="193" y="478"/>
                </a:lnTo>
                <a:lnTo>
                  <a:pt x="193" y="586"/>
                </a:lnTo>
                <a:lnTo>
                  <a:pt x="193" y="590"/>
                </a:lnTo>
                <a:lnTo>
                  <a:pt x="194" y="593"/>
                </a:lnTo>
                <a:lnTo>
                  <a:pt x="197" y="596"/>
                </a:lnTo>
                <a:lnTo>
                  <a:pt x="199" y="597"/>
                </a:lnTo>
                <a:lnTo>
                  <a:pt x="201" y="598"/>
                </a:lnTo>
                <a:lnTo>
                  <a:pt x="205" y="598"/>
                </a:lnTo>
                <a:lnTo>
                  <a:pt x="209" y="598"/>
                </a:lnTo>
                <a:lnTo>
                  <a:pt x="212" y="596"/>
                </a:lnTo>
                <a:lnTo>
                  <a:pt x="350" y="478"/>
                </a:lnTo>
                <a:lnTo>
                  <a:pt x="708" y="478"/>
                </a:lnTo>
                <a:lnTo>
                  <a:pt x="712" y="478"/>
                </a:lnTo>
                <a:lnTo>
                  <a:pt x="716" y="474"/>
                </a:lnTo>
                <a:lnTo>
                  <a:pt x="719" y="471"/>
                </a:lnTo>
                <a:lnTo>
                  <a:pt x="720" y="466"/>
                </a:lnTo>
                <a:lnTo>
                  <a:pt x="720" y="12"/>
                </a:lnTo>
                <a:lnTo>
                  <a:pt x="719" y="7"/>
                </a:lnTo>
                <a:lnTo>
                  <a:pt x="716" y="3"/>
                </a:lnTo>
                <a:lnTo>
                  <a:pt x="712" y="0"/>
                </a:lnTo>
                <a:lnTo>
                  <a:pt x="70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gdbcbda4b2a_1_56"/>
          <p:cNvSpPr/>
          <p:nvPr/>
        </p:nvSpPr>
        <p:spPr>
          <a:xfrm rot="10800000">
            <a:off x="9723970" y="0"/>
            <a:ext cx="2468030" cy="963266"/>
          </a:xfrm>
          <a:custGeom>
            <a:rect b="b" l="l" r="r" t="t"/>
            <a:pathLst>
              <a:path extrusionOk="0" h="201" w="513">
                <a:moveTo>
                  <a:pt x="0" y="0"/>
                </a:moveTo>
                <a:cubicBezTo>
                  <a:pt x="0" y="201"/>
                  <a:pt x="0" y="201"/>
                  <a:pt x="0" y="201"/>
                </a:cubicBezTo>
                <a:cubicBezTo>
                  <a:pt x="513" y="201"/>
                  <a:pt x="513" y="201"/>
                  <a:pt x="513" y="201"/>
                </a:cubicBezTo>
                <a:cubicBezTo>
                  <a:pt x="422" y="139"/>
                  <a:pt x="304" y="92"/>
                  <a:pt x="182" y="44"/>
                </a:cubicBezTo>
                <a:cubicBezTo>
                  <a:pt x="112" y="17"/>
                  <a:pt x="52" y="3"/>
                  <a:pt x="0" y="0"/>
                </a:cubicBezTo>
              </a:path>
            </a:pathLst>
          </a:custGeom>
          <a:gradFill>
            <a:gsLst>
              <a:gs pos="0">
                <a:schemeClr val="lt1"/>
              </a:gs>
              <a:gs pos="70000">
                <a:srgbClr val="A7E8FF">
                  <a:alpha val="28627"/>
                </a:srgbClr>
              </a:gs>
              <a:gs pos="100000">
                <a:srgbClr val="A7E8FF">
                  <a:alpha val="28627"/>
                </a:srgbClr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gdbcbda4b2a_1_56"/>
          <p:cNvSpPr/>
          <p:nvPr/>
        </p:nvSpPr>
        <p:spPr>
          <a:xfrm>
            <a:off x="1569375" y="4062927"/>
            <a:ext cx="9487500" cy="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While performing lexicon based sentiment analysis, we need to be cautious about the words included in the analysis.</a:t>
            </a:r>
            <a:endParaRPr sz="18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42" name="Google Shape;542;gdbcbda4b2a_1_56"/>
          <p:cNvSpPr/>
          <p:nvPr/>
        </p:nvSpPr>
        <p:spPr>
          <a:xfrm>
            <a:off x="724459" y="4113625"/>
            <a:ext cx="369000" cy="341100"/>
          </a:xfrm>
          <a:prstGeom prst="ellipse">
            <a:avLst/>
          </a:prstGeom>
          <a:gradFill>
            <a:gsLst>
              <a:gs pos="0">
                <a:srgbClr val="33CCFF"/>
              </a:gs>
              <a:gs pos="40000">
                <a:srgbClr val="1CA2CF"/>
              </a:gs>
              <a:gs pos="100000">
                <a:srgbClr val="006C92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gdbcbda4b2a_1_56"/>
          <p:cNvSpPr/>
          <p:nvPr/>
        </p:nvSpPr>
        <p:spPr>
          <a:xfrm>
            <a:off x="1552500" y="4928411"/>
            <a:ext cx="9487500" cy="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NLP techniques like topic modeling and sentiment analysis, allows to uncover the insights and trends. </a:t>
            </a:r>
            <a:endParaRPr sz="18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44" name="Google Shape;544;gdbcbda4b2a_1_56"/>
          <p:cNvSpPr/>
          <p:nvPr/>
        </p:nvSpPr>
        <p:spPr>
          <a:xfrm>
            <a:off x="724450" y="4960374"/>
            <a:ext cx="369000" cy="341100"/>
          </a:xfrm>
          <a:prstGeom prst="ellipse">
            <a:avLst/>
          </a:prstGeom>
          <a:gradFill>
            <a:gsLst>
              <a:gs pos="0">
                <a:srgbClr val="33CCFF"/>
              </a:gs>
              <a:gs pos="40000">
                <a:srgbClr val="1CA2CF"/>
              </a:gs>
              <a:gs pos="100000">
                <a:srgbClr val="006C92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gdbcbda4b2a_1_56"/>
          <p:cNvSpPr txBox="1"/>
          <p:nvPr>
            <p:ph idx="12" type="sldNum"/>
          </p:nvPr>
        </p:nvSpPr>
        <p:spPr>
          <a:xfrm>
            <a:off x="8610600" y="62039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6" name="Google Shape;546;gdbcbda4b2a_1_56"/>
          <p:cNvSpPr/>
          <p:nvPr/>
        </p:nvSpPr>
        <p:spPr>
          <a:xfrm>
            <a:off x="1552500" y="5674449"/>
            <a:ext cx="9487500" cy="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Government and Health community could use our analysis to further strategize for better handling of COVID-19 sentiments in India.</a:t>
            </a:r>
            <a:endParaRPr sz="18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47" name="Google Shape;547;gdbcbda4b2a_1_56"/>
          <p:cNvSpPr/>
          <p:nvPr/>
        </p:nvSpPr>
        <p:spPr>
          <a:xfrm>
            <a:off x="724450" y="5730932"/>
            <a:ext cx="369000" cy="341100"/>
          </a:xfrm>
          <a:prstGeom prst="ellipse">
            <a:avLst/>
          </a:prstGeom>
          <a:gradFill>
            <a:gsLst>
              <a:gs pos="0">
                <a:srgbClr val="33CCFF"/>
              </a:gs>
              <a:gs pos="40000">
                <a:srgbClr val="1CA2CF"/>
              </a:gs>
              <a:gs pos="100000">
                <a:srgbClr val="006C92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gdbcbda4b2a_1_56"/>
          <p:cNvSpPr txBox="1"/>
          <p:nvPr/>
        </p:nvSpPr>
        <p:spPr>
          <a:xfrm>
            <a:off x="548408" y="546283"/>
            <a:ext cx="48279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3F3F3F"/>
                </a:solidFill>
                <a:latin typeface="Arial Rounded"/>
                <a:ea typeface="Arial Rounded"/>
                <a:cs typeface="Arial Rounded"/>
                <a:sym typeface="Arial Rounded"/>
              </a:rPr>
              <a:t>Challenges/Limitations</a:t>
            </a:r>
            <a:endParaRPr b="1" sz="2800">
              <a:solidFill>
                <a:srgbClr val="3F3F3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549" name="Google Shape;549;gdbcbda4b2a_1_56"/>
          <p:cNvSpPr/>
          <p:nvPr/>
        </p:nvSpPr>
        <p:spPr>
          <a:xfrm>
            <a:off x="1569375" y="1395927"/>
            <a:ext cx="9487500" cy="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time span of the dataset was too short.</a:t>
            </a:r>
            <a:endParaRPr sz="18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0" name="Google Shape;550;gdbcbda4b2a_1_56"/>
          <p:cNvSpPr/>
          <p:nvPr/>
        </p:nvSpPr>
        <p:spPr>
          <a:xfrm>
            <a:off x="724459" y="1370425"/>
            <a:ext cx="369000" cy="341100"/>
          </a:xfrm>
          <a:prstGeom prst="ellipse">
            <a:avLst/>
          </a:prstGeom>
          <a:gradFill>
            <a:gsLst>
              <a:gs pos="0">
                <a:srgbClr val="33CCFF"/>
              </a:gs>
              <a:gs pos="40000">
                <a:srgbClr val="1CA2CF"/>
              </a:gs>
              <a:gs pos="100000">
                <a:srgbClr val="006C92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gdbcbda4b2a_1_56"/>
          <p:cNvSpPr/>
          <p:nvPr/>
        </p:nvSpPr>
        <p:spPr>
          <a:xfrm>
            <a:off x="1569375" y="2157927"/>
            <a:ext cx="9487500" cy="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data consists many typos, jargons, and symbols which hinder us from analyzing sentiment.</a:t>
            </a:r>
            <a:endParaRPr sz="1800">
              <a:solidFill>
                <a:srgbClr val="3F3F3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2" name="Google Shape;552;gdbcbda4b2a_1_56"/>
          <p:cNvSpPr/>
          <p:nvPr/>
        </p:nvSpPr>
        <p:spPr>
          <a:xfrm>
            <a:off x="724459" y="2132425"/>
            <a:ext cx="369000" cy="341100"/>
          </a:xfrm>
          <a:prstGeom prst="ellipse">
            <a:avLst/>
          </a:prstGeom>
          <a:gradFill>
            <a:gsLst>
              <a:gs pos="0">
                <a:srgbClr val="33CCFF"/>
              </a:gs>
              <a:gs pos="40000">
                <a:srgbClr val="1CA2CF"/>
              </a:gs>
              <a:gs pos="100000">
                <a:srgbClr val="006C92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dbcbda4b2a_1_79"/>
          <p:cNvSpPr/>
          <p:nvPr/>
        </p:nvSpPr>
        <p:spPr>
          <a:xfrm>
            <a:off x="-8472" y="1741078"/>
            <a:ext cx="12200400" cy="5116800"/>
          </a:xfrm>
          <a:prstGeom prst="rect">
            <a:avLst/>
          </a:prstGeom>
          <a:gradFill>
            <a:gsLst>
              <a:gs pos="0">
                <a:srgbClr val="33CCFF"/>
              </a:gs>
              <a:gs pos="95000">
                <a:srgbClr val="006C92"/>
              </a:gs>
              <a:gs pos="100000">
                <a:srgbClr val="006C92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gdbcbda4b2a_1_79"/>
          <p:cNvSpPr/>
          <p:nvPr/>
        </p:nvSpPr>
        <p:spPr>
          <a:xfrm>
            <a:off x="92075" y="230188"/>
            <a:ext cx="12007800" cy="46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9" name="Google Shape;559;gdbcbda4b2a_1_79"/>
          <p:cNvGrpSpPr/>
          <p:nvPr/>
        </p:nvGrpSpPr>
        <p:grpSpPr>
          <a:xfrm>
            <a:off x="4771192" y="727670"/>
            <a:ext cx="2649520" cy="440190"/>
            <a:chOff x="615636" y="839208"/>
            <a:chExt cx="2218099" cy="368514"/>
          </a:xfrm>
        </p:grpSpPr>
        <p:pic>
          <p:nvPicPr>
            <p:cNvPr id="560" name="Google Shape;560;gdbcbda4b2a_1_7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40324" y="863502"/>
              <a:ext cx="1593411" cy="319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1" name="Google Shape;561;gdbcbda4b2a_1_79"/>
            <p:cNvSpPr/>
            <p:nvPr/>
          </p:nvSpPr>
          <p:spPr>
            <a:xfrm>
              <a:off x="615636" y="839208"/>
              <a:ext cx="461726" cy="368514"/>
            </a:xfrm>
            <a:custGeom>
              <a:rect b="b" l="l" r="r" t="t"/>
              <a:pathLst>
                <a:path extrusionOk="0" h="72" w="90">
                  <a:moveTo>
                    <a:pt x="90" y="9"/>
                  </a:moveTo>
                  <a:cubicBezTo>
                    <a:pt x="87" y="11"/>
                    <a:pt x="84" y="11"/>
                    <a:pt x="81" y="9"/>
                  </a:cubicBezTo>
                  <a:cubicBezTo>
                    <a:pt x="85" y="7"/>
                    <a:pt x="85" y="6"/>
                    <a:pt x="86" y="1"/>
                  </a:cubicBezTo>
                  <a:cubicBezTo>
                    <a:pt x="83" y="3"/>
                    <a:pt x="79" y="5"/>
                    <a:pt x="75" y="6"/>
                  </a:cubicBezTo>
                  <a:cubicBezTo>
                    <a:pt x="71" y="2"/>
                    <a:pt x="67" y="0"/>
                    <a:pt x="61" y="0"/>
                  </a:cubicBezTo>
                  <a:cubicBezTo>
                    <a:pt x="51" y="0"/>
                    <a:pt x="43" y="8"/>
                    <a:pt x="43" y="18"/>
                  </a:cubicBezTo>
                  <a:cubicBezTo>
                    <a:pt x="43" y="20"/>
                    <a:pt x="43" y="21"/>
                    <a:pt x="44" y="22"/>
                  </a:cubicBezTo>
                  <a:cubicBezTo>
                    <a:pt x="29" y="22"/>
                    <a:pt x="15" y="14"/>
                    <a:pt x="6" y="3"/>
                  </a:cubicBezTo>
                  <a:cubicBezTo>
                    <a:pt x="5" y="6"/>
                    <a:pt x="4" y="9"/>
                    <a:pt x="4" y="12"/>
                  </a:cubicBezTo>
                  <a:cubicBezTo>
                    <a:pt x="4" y="19"/>
                    <a:pt x="7" y="24"/>
                    <a:pt x="12" y="28"/>
                  </a:cubicBezTo>
                  <a:cubicBezTo>
                    <a:pt x="9" y="27"/>
                    <a:pt x="6" y="27"/>
                    <a:pt x="4" y="25"/>
                  </a:cubicBezTo>
                  <a:cubicBezTo>
                    <a:pt x="4" y="25"/>
                    <a:pt x="4" y="25"/>
                    <a:pt x="4" y="26"/>
                  </a:cubicBezTo>
                  <a:cubicBezTo>
                    <a:pt x="4" y="34"/>
                    <a:pt x="10" y="42"/>
                    <a:pt x="18" y="43"/>
                  </a:cubicBezTo>
                  <a:cubicBezTo>
                    <a:pt x="15" y="44"/>
                    <a:pt x="13" y="44"/>
                    <a:pt x="10" y="44"/>
                  </a:cubicBezTo>
                  <a:cubicBezTo>
                    <a:pt x="12" y="51"/>
                    <a:pt x="19" y="56"/>
                    <a:pt x="27" y="56"/>
                  </a:cubicBezTo>
                  <a:cubicBezTo>
                    <a:pt x="19" y="62"/>
                    <a:pt x="9" y="65"/>
                    <a:pt x="0" y="64"/>
                  </a:cubicBezTo>
                  <a:cubicBezTo>
                    <a:pt x="8" y="69"/>
                    <a:pt x="18" y="72"/>
                    <a:pt x="28" y="72"/>
                  </a:cubicBezTo>
                  <a:cubicBezTo>
                    <a:pt x="61" y="72"/>
                    <a:pt x="80" y="44"/>
                    <a:pt x="80" y="20"/>
                  </a:cubicBezTo>
                  <a:cubicBezTo>
                    <a:pt x="80" y="19"/>
                    <a:pt x="80" y="19"/>
                    <a:pt x="80" y="18"/>
                  </a:cubicBezTo>
                  <a:cubicBezTo>
                    <a:pt x="83" y="15"/>
                    <a:pt x="87" y="13"/>
                    <a:pt x="90" y="9"/>
                  </a:cubicBez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2" name="Google Shape;562;gdbcbda4b2a_1_79"/>
          <p:cNvSpPr/>
          <p:nvPr/>
        </p:nvSpPr>
        <p:spPr>
          <a:xfrm>
            <a:off x="-8471" y="2095392"/>
            <a:ext cx="12188840" cy="4768880"/>
          </a:xfrm>
          <a:custGeom>
            <a:rect b="b" l="l" r="r" t="t"/>
            <a:pathLst>
              <a:path extrusionOk="0" h="5924074" w="12219388">
                <a:moveTo>
                  <a:pt x="2018602" y="44"/>
                </a:moveTo>
                <a:cubicBezTo>
                  <a:pt x="2678799" y="4540"/>
                  <a:pt x="3495311" y="358256"/>
                  <a:pt x="4620520" y="1291703"/>
                </a:cubicBezTo>
                <a:cubicBezTo>
                  <a:pt x="6871334" y="3162547"/>
                  <a:pt x="8148482" y="2682195"/>
                  <a:pt x="9261244" y="2214484"/>
                </a:cubicBezTo>
                <a:cubicBezTo>
                  <a:pt x="10162202" y="1811557"/>
                  <a:pt x="10974250" y="1419741"/>
                  <a:pt x="12124574" y="2330585"/>
                </a:cubicBezTo>
                <a:lnTo>
                  <a:pt x="12219388" y="2408503"/>
                </a:lnTo>
                <a:lnTo>
                  <a:pt x="12219388" y="5924074"/>
                </a:lnTo>
                <a:lnTo>
                  <a:pt x="0" y="5924073"/>
                </a:lnTo>
                <a:lnTo>
                  <a:pt x="0" y="1147869"/>
                </a:lnTo>
                <a:lnTo>
                  <a:pt x="332" y="1147537"/>
                </a:lnTo>
                <a:cubicBezTo>
                  <a:pt x="626055" y="521826"/>
                  <a:pt x="1203064" y="-5510"/>
                  <a:pt x="2018602" y="44"/>
                </a:cubicBezTo>
                <a:close/>
              </a:path>
            </a:pathLst>
          </a:custGeom>
          <a:gradFill>
            <a:gsLst>
              <a:gs pos="0">
                <a:srgbClr val="E6F9FF">
                  <a:alpha val="0"/>
                </a:srgbClr>
              </a:gs>
              <a:gs pos="100000">
                <a:srgbClr val="A7E8FF">
                  <a:alpha val="1294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63" name="Google Shape;563;gdbcbda4b2a_1_79"/>
          <p:cNvGrpSpPr/>
          <p:nvPr/>
        </p:nvGrpSpPr>
        <p:grpSpPr>
          <a:xfrm>
            <a:off x="327450" y="4099245"/>
            <a:ext cx="1366811" cy="2758606"/>
            <a:chOff x="3128963" y="2235201"/>
            <a:chExt cx="608012" cy="1227138"/>
          </a:xfrm>
        </p:grpSpPr>
        <p:sp>
          <p:nvSpPr>
            <p:cNvPr id="564" name="Google Shape;564;gdbcbda4b2a_1_79"/>
            <p:cNvSpPr/>
            <p:nvPr/>
          </p:nvSpPr>
          <p:spPr>
            <a:xfrm>
              <a:off x="3559175" y="2241551"/>
              <a:ext cx="88900" cy="98425"/>
            </a:xfrm>
            <a:custGeom>
              <a:rect b="b" l="l" r="r" t="t"/>
              <a:pathLst>
                <a:path extrusionOk="0" h="19" w="17">
                  <a:moveTo>
                    <a:pt x="13" y="19"/>
                  </a:moveTo>
                  <a:cubicBezTo>
                    <a:pt x="13" y="19"/>
                    <a:pt x="17" y="5"/>
                    <a:pt x="7" y="0"/>
                  </a:cubicBezTo>
                  <a:cubicBezTo>
                    <a:pt x="7" y="0"/>
                    <a:pt x="0" y="14"/>
                    <a:pt x="13" y="19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gdbcbda4b2a_1_79"/>
            <p:cNvSpPr/>
            <p:nvPr/>
          </p:nvSpPr>
          <p:spPr>
            <a:xfrm>
              <a:off x="3575050" y="2235201"/>
              <a:ext cx="77788" cy="109538"/>
            </a:xfrm>
            <a:custGeom>
              <a:rect b="b" l="l" r="r" t="t"/>
              <a:pathLst>
                <a:path extrusionOk="0" h="21" w="15">
                  <a:moveTo>
                    <a:pt x="10" y="21"/>
                  </a:moveTo>
                  <a:cubicBezTo>
                    <a:pt x="9" y="21"/>
                    <a:pt x="9" y="21"/>
                    <a:pt x="9" y="21"/>
                  </a:cubicBezTo>
                  <a:cubicBezTo>
                    <a:pt x="6" y="20"/>
                    <a:pt x="4" y="17"/>
                    <a:pt x="2" y="14"/>
                  </a:cubicBezTo>
                  <a:cubicBezTo>
                    <a:pt x="0" y="8"/>
                    <a:pt x="3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5" y="5"/>
                    <a:pt x="11" y="20"/>
                    <a:pt x="10" y="21"/>
                  </a:cubicBezTo>
                  <a:close/>
                  <a:moveTo>
                    <a:pt x="5" y="2"/>
                  </a:moveTo>
                  <a:cubicBezTo>
                    <a:pt x="4" y="4"/>
                    <a:pt x="2" y="9"/>
                    <a:pt x="4" y="14"/>
                  </a:cubicBezTo>
                  <a:cubicBezTo>
                    <a:pt x="5" y="16"/>
                    <a:pt x="7" y="18"/>
                    <a:pt x="9" y="19"/>
                  </a:cubicBezTo>
                  <a:cubicBezTo>
                    <a:pt x="10" y="16"/>
                    <a:pt x="11" y="6"/>
                    <a:pt x="5" y="2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gdbcbda4b2a_1_79"/>
            <p:cNvSpPr/>
            <p:nvPr/>
          </p:nvSpPr>
          <p:spPr>
            <a:xfrm>
              <a:off x="3460750" y="2344738"/>
              <a:ext cx="88900" cy="98425"/>
            </a:xfrm>
            <a:custGeom>
              <a:rect b="b" l="l" r="r" t="t"/>
              <a:pathLst>
                <a:path extrusionOk="0" h="19" w="17">
                  <a:moveTo>
                    <a:pt x="12" y="19"/>
                  </a:moveTo>
                  <a:cubicBezTo>
                    <a:pt x="12" y="19"/>
                    <a:pt x="17" y="4"/>
                    <a:pt x="7" y="0"/>
                  </a:cubicBezTo>
                  <a:cubicBezTo>
                    <a:pt x="7" y="0"/>
                    <a:pt x="0" y="14"/>
                    <a:pt x="12" y="19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gdbcbda4b2a_1_79"/>
            <p:cNvSpPr/>
            <p:nvPr/>
          </p:nvSpPr>
          <p:spPr>
            <a:xfrm>
              <a:off x="3471863" y="2339976"/>
              <a:ext cx="77788" cy="109538"/>
            </a:xfrm>
            <a:custGeom>
              <a:rect b="b" l="l" r="r" t="t"/>
              <a:pathLst>
                <a:path extrusionOk="0" h="21" w="15">
                  <a:moveTo>
                    <a:pt x="11" y="21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6" y="19"/>
                    <a:pt x="4" y="17"/>
                    <a:pt x="3" y="14"/>
                  </a:cubicBezTo>
                  <a:cubicBezTo>
                    <a:pt x="0" y="8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5" y="5"/>
                    <a:pt x="11" y="20"/>
                    <a:pt x="11" y="20"/>
                  </a:cubicBezTo>
                  <a:lnTo>
                    <a:pt x="11" y="21"/>
                  </a:lnTo>
                  <a:close/>
                  <a:moveTo>
                    <a:pt x="5" y="2"/>
                  </a:moveTo>
                  <a:cubicBezTo>
                    <a:pt x="4" y="4"/>
                    <a:pt x="3" y="9"/>
                    <a:pt x="4" y="14"/>
                  </a:cubicBezTo>
                  <a:cubicBezTo>
                    <a:pt x="5" y="16"/>
                    <a:pt x="7" y="18"/>
                    <a:pt x="10" y="19"/>
                  </a:cubicBezTo>
                  <a:cubicBezTo>
                    <a:pt x="10" y="16"/>
                    <a:pt x="12" y="6"/>
                    <a:pt x="5" y="2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gdbcbda4b2a_1_79"/>
            <p:cNvSpPr/>
            <p:nvPr/>
          </p:nvSpPr>
          <p:spPr>
            <a:xfrm>
              <a:off x="3352800" y="2474913"/>
              <a:ext cx="87313" cy="103188"/>
            </a:xfrm>
            <a:custGeom>
              <a:rect b="b" l="l" r="r" t="t"/>
              <a:pathLst>
                <a:path extrusionOk="0" h="20" w="17">
                  <a:moveTo>
                    <a:pt x="12" y="20"/>
                  </a:moveTo>
                  <a:cubicBezTo>
                    <a:pt x="12" y="20"/>
                    <a:pt x="17" y="5"/>
                    <a:pt x="7" y="0"/>
                  </a:cubicBezTo>
                  <a:cubicBezTo>
                    <a:pt x="7" y="0"/>
                    <a:pt x="0" y="15"/>
                    <a:pt x="12" y="20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gdbcbda4b2a_1_79"/>
            <p:cNvSpPr/>
            <p:nvPr/>
          </p:nvSpPr>
          <p:spPr>
            <a:xfrm>
              <a:off x="3362325" y="2470151"/>
              <a:ext cx="77788" cy="114300"/>
            </a:xfrm>
            <a:custGeom>
              <a:rect b="b" l="l" r="r" t="t"/>
              <a:pathLst>
                <a:path extrusionOk="0" h="22" w="15">
                  <a:moveTo>
                    <a:pt x="11" y="22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6" y="20"/>
                    <a:pt x="4" y="18"/>
                    <a:pt x="3" y="15"/>
                  </a:cubicBezTo>
                  <a:cubicBezTo>
                    <a:pt x="0" y="8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15" y="5"/>
                    <a:pt x="11" y="20"/>
                    <a:pt x="11" y="21"/>
                  </a:cubicBezTo>
                  <a:lnTo>
                    <a:pt x="11" y="22"/>
                  </a:lnTo>
                  <a:close/>
                  <a:moveTo>
                    <a:pt x="5" y="2"/>
                  </a:moveTo>
                  <a:cubicBezTo>
                    <a:pt x="4" y="4"/>
                    <a:pt x="3" y="10"/>
                    <a:pt x="4" y="14"/>
                  </a:cubicBezTo>
                  <a:cubicBezTo>
                    <a:pt x="5" y="16"/>
                    <a:pt x="7" y="18"/>
                    <a:pt x="10" y="20"/>
                  </a:cubicBezTo>
                  <a:cubicBezTo>
                    <a:pt x="10" y="16"/>
                    <a:pt x="12" y="6"/>
                    <a:pt x="5" y="2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gdbcbda4b2a_1_79"/>
            <p:cNvSpPr/>
            <p:nvPr/>
          </p:nvSpPr>
          <p:spPr>
            <a:xfrm>
              <a:off x="3263900" y="2620963"/>
              <a:ext cx="68263" cy="82550"/>
            </a:xfrm>
            <a:custGeom>
              <a:rect b="b" l="l" r="r" t="t"/>
              <a:pathLst>
                <a:path extrusionOk="0" h="16" w="13">
                  <a:moveTo>
                    <a:pt x="13" y="16"/>
                  </a:moveTo>
                  <a:cubicBezTo>
                    <a:pt x="13" y="16"/>
                    <a:pt x="11" y="0"/>
                    <a:pt x="1" y="0"/>
                  </a:cubicBezTo>
                  <a:cubicBezTo>
                    <a:pt x="1" y="0"/>
                    <a:pt x="0" y="15"/>
                    <a:pt x="13" y="16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gdbcbda4b2a_1_79"/>
            <p:cNvSpPr/>
            <p:nvPr/>
          </p:nvSpPr>
          <p:spPr>
            <a:xfrm>
              <a:off x="3259138" y="2614613"/>
              <a:ext cx="77788" cy="88900"/>
            </a:xfrm>
            <a:custGeom>
              <a:rect b="b" l="l" r="r" t="t"/>
              <a:pathLst>
                <a:path extrusionOk="0" h="17" w="15">
                  <a:moveTo>
                    <a:pt x="15" y="17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0" y="17"/>
                    <a:pt x="7" y="16"/>
                    <a:pt x="5" y="14"/>
                  </a:cubicBezTo>
                  <a:cubicBezTo>
                    <a:pt x="0" y="9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3" y="0"/>
                    <a:pt x="15" y="16"/>
                    <a:pt x="15" y="16"/>
                  </a:cubicBezTo>
                  <a:lnTo>
                    <a:pt x="15" y="17"/>
                  </a:lnTo>
                  <a:close/>
                  <a:moveTo>
                    <a:pt x="2" y="1"/>
                  </a:moveTo>
                  <a:cubicBezTo>
                    <a:pt x="2" y="4"/>
                    <a:pt x="3" y="9"/>
                    <a:pt x="6" y="13"/>
                  </a:cubicBezTo>
                  <a:cubicBezTo>
                    <a:pt x="8" y="14"/>
                    <a:pt x="10" y="16"/>
                    <a:pt x="13" y="16"/>
                  </a:cubicBezTo>
                  <a:cubicBezTo>
                    <a:pt x="12" y="13"/>
                    <a:pt x="10" y="3"/>
                    <a:pt x="2" y="1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gdbcbda4b2a_1_79"/>
            <p:cNvSpPr/>
            <p:nvPr/>
          </p:nvSpPr>
          <p:spPr>
            <a:xfrm>
              <a:off x="3170238" y="2781301"/>
              <a:ext cx="82550" cy="93663"/>
            </a:xfrm>
            <a:custGeom>
              <a:rect b="b" l="l" r="r" t="t"/>
              <a:pathLst>
                <a:path extrusionOk="0" h="18" w="16">
                  <a:moveTo>
                    <a:pt x="16" y="15"/>
                  </a:moveTo>
                  <a:cubicBezTo>
                    <a:pt x="16" y="15"/>
                    <a:pt x="11" y="0"/>
                    <a:pt x="0" y="3"/>
                  </a:cubicBezTo>
                  <a:cubicBezTo>
                    <a:pt x="0" y="3"/>
                    <a:pt x="4" y="18"/>
                    <a:pt x="16" y="15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gdbcbda4b2a_1_79"/>
            <p:cNvSpPr/>
            <p:nvPr/>
          </p:nvSpPr>
          <p:spPr>
            <a:xfrm>
              <a:off x="3165475" y="2781301"/>
              <a:ext cx="98425" cy="88900"/>
            </a:xfrm>
            <a:custGeom>
              <a:rect b="b" l="l" r="r" t="t"/>
              <a:pathLst>
                <a:path extrusionOk="0" h="17" w="19">
                  <a:moveTo>
                    <a:pt x="19" y="15"/>
                  </a:moveTo>
                  <a:cubicBezTo>
                    <a:pt x="18" y="15"/>
                    <a:pt x="18" y="15"/>
                    <a:pt x="18" y="15"/>
                  </a:cubicBezTo>
                  <a:cubicBezTo>
                    <a:pt x="14" y="17"/>
                    <a:pt x="11" y="16"/>
                    <a:pt x="8" y="15"/>
                  </a:cubicBezTo>
                  <a:cubicBezTo>
                    <a:pt x="2" y="11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2" y="0"/>
                    <a:pt x="18" y="14"/>
                    <a:pt x="18" y="14"/>
                  </a:cubicBezTo>
                  <a:lnTo>
                    <a:pt x="19" y="15"/>
                  </a:lnTo>
                  <a:close/>
                  <a:moveTo>
                    <a:pt x="2" y="4"/>
                  </a:moveTo>
                  <a:cubicBezTo>
                    <a:pt x="3" y="6"/>
                    <a:pt x="5" y="11"/>
                    <a:pt x="9" y="13"/>
                  </a:cubicBezTo>
                  <a:cubicBezTo>
                    <a:pt x="11" y="14"/>
                    <a:pt x="14" y="15"/>
                    <a:pt x="16" y="14"/>
                  </a:cubicBezTo>
                  <a:cubicBezTo>
                    <a:pt x="15" y="11"/>
                    <a:pt x="10" y="2"/>
                    <a:pt x="2" y="4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gdbcbda4b2a_1_79"/>
            <p:cNvSpPr/>
            <p:nvPr/>
          </p:nvSpPr>
          <p:spPr>
            <a:xfrm>
              <a:off x="3128963" y="2943226"/>
              <a:ext cx="73025" cy="82550"/>
            </a:xfrm>
            <a:custGeom>
              <a:rect b="b" l="l" r="r" t="t"/>
              <a:pathLst>
                <a:path extrusionOk="0" h="16" w="14">
                  <a:moveTo>
                    <a:pt x="14" y="16"/>
                  </a:moveTo>
                  <a:cubicBezTo>
                    <a:pt x="14" y="16"/>
                    <a:pt x="12" y="1"/>
                    <a:pt x="1" y="0"/>
                  </a:cubicBezTo>
                  <a:cubicBezTo>
                    <a:pt x="1" y="0"/>
                    <a:pt x="0" y="16"/>
                    <a:pt x="14" y="16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gdbcbda4b2a_1_79"/>
            <p:cNvSpPr/>
            <p:nvPr/>
          </p:nvSpPr>
          <p:spPr>
            <a:xfrm>
              <a:off x="3128963" y="2943226"/>
              <a:ext cx="77788" cy="87313"/>
            </a:xfrm>
            <a:custGeom>
              <a:rect b="b" l="l" r="r" t="t"/>
              <a:pathLst>
                <a:path extrusionOk="0" h="17" w="15">
                  <a:moveTo>
                    <a:pt x="15" y="17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0" y="17"/>
                    <a:pt x="7" y="16"/>
                    <a:pt x="5" y="14"/>
                  </a:cubicBezTo>
                  <a:cubicBezTo>
                    <a:pt x="0" y="9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2" y="0"/>
                    <a:pt x="14" y="15"/>
                    <a:pt x="14" y="16"/>
                  </a:cubicBezTo>
                  <a:lnTo>
                    <a:pt x="15" y="17"/>
                  </a:lnTo>
                  <a:close/>
                  <a:moveTo>
                    <a:pt x="2" y="1"/>
                  </a:moveTo>
                  <a:cubicBezTo>
                    <a:pt x="2" y="3"/>
                    <a:pt x="2" y="9"/>
                    <a:pt x="6" y="12"/>
                  </a:cubicBezTo>
                  <a:cubicBezTo>
                    <a:pt x="8" y="14"/>
                    <a:pt x="10" y="15"/>
                    <a:pt x="13" y="15"/>
                  </a:cubicBezTo>
                  <a:cubicBezTo>
                    <a:pt x="12" y="12"/>
                    <a:pt x="10" y="2"/>
                    <a:pt x="2" y="1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gdbcbda4b2a_1_79"/>
            <p:cNvSpPr/>
            <p:nvPr/>
          </p:nvSpPr>
          <p:spPr>
            <a:xfrm>
              <a:off x="3627438" y="2287588"/>
              <a:ext cx="103188" cy="88900"/>
            </a:xfrm>
            <a:custGeom>
              <a:rect b="b" l="l" r="r" t="t"/>
              <a:pathLst>
                <a:path extrusionOk="0" h="17" w="20">
                  <a:moveTo>
                    <a:pt x="0" y="11"/>
                  </a:moveTo>
                  <a:cubicBezTo>
                    <a:pt x="0" y="11"/>
                    <a:pt x="14" y="17"/>
                    <a:pt x="20" y="8"/>
                  </a:cubicBezTo>
                  <a:cubicBezTo>
                    <a:pt x="20" y="8"/>
                    <a:pt x="6" y="0"/>
                    <a:pt x="0" y="11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gdbcbda4b2a_1_79"/>
            <p:cNvSpPr/>
            <p:nvPr/>
          </p:nvSpPr>
          <p:spPr>
            <a:xfrm>
              <a:off x="3616325" y="2303463"/>
              <a:ext cx="120650" cy="68263"/>
            </a:xfrm>
            <a:custGeom>
              <a:rect b="b" l="l" r="r" t="t"/>
              <a:pathLst>
                <a:path extrusionOk="0" h="13" w="23">
                  <a:moveTo>
                    <a:pt x="17" y="10"/>
                  </a:moveTo>
                  <a:cubicBezTo>
                    <a:pt x="11" y="13"/>
                    <a:pt x="2" y="9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4"/>
                    <a:pt x="5" y="2"/>
                    <a:pt x="8" y="2"/>
                  </a:cubicBezTo>
                  <a:cubicBezTo>
                    <a:pt x="15" y="0"/>
                    <a:pt x="22" y="4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8"/>
                    <a:pt x="19" y="9"/>
                    <a:pt x="17" y="10"/>
                  </a:cubicBezTo>
                  <a:close/>
                  <a:moveTo>
                    <a:pt x="3" y="8"/>
                  </a:moveTo>
                  <a:cubicBezTo>
                    <a:pt x="6" y="9"/>
                    <a:pt x="16" y="12"/>
                    <a:pt x="20" y="6"/>
                  </a:cubicBezTo>
                  <a:cubicBezTo>
                    <a:pt x="19" y="4"/>
                    <a:pt x="13" y="2"/>
                    <a:pt x="9" y="3"/>
                  </a:cubicBezTo>
                  <a:cubicBezTo>
                    <a:pt x="6" y="4"/>
                    <a:pt x="4" y="5"/>
                    <a:pt x="3" y="8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gdbcbda4b2a_1_79"/>
            <p:cNvSpPr/>
            <p:nvPr/>
          </p:nvSpPr>
          <p:spPr>
            <a:xfrm>
              <a:off x="3517900" y="2406651"/>
              <a:ext cx="104775" cy="100013"/>
            </a:xfrm>
            <a:custGeom>
              <a:rect b="b" l="l" r="r" t="t"/>
              <a:pathLst>
                <a:path extrusionOk="0" h="19" w="20">
                  <a:moveTo>
                    <a:pt x="0" y="8"/>
                  </a:moveTo>
                  <a:cubicBezTo>
                    <a:pt x="0" y="8"/>
                    <a:pt x="11" y="19"/>
                    <a:pt x="20" y="13"/>
                  </a:cubicBezTo>
                  <a:cubicBezTo>
                    <a:pt x="20" y="13"/>
                    <a:pt x="11" y="0"/>
                    <a:pt x="0" y="8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gdbcbda4b2a_1_79"/>
            <p:cNvSpPr/>
            <p:nvPr/>
          </p:nvSpPr>
          <p:spPr>
            <a:xfrm>
              <a:off x="3513138" y="2428876"/>
              <a:ext cx="114300" cy="71438"/>
            </a:xfrm>
            <a:custGeom>
              <a:rect b="b" l="l" r="r" t="t"/>
              <a:pathLst>
                <a:path extrusionOk="0" h="14" w="22">
                  <a:moveTo>
                    <a:pt x="19" y="11"/>
                  </a:moveTo>
                  <a:cubicBezTo>
                    <a:pt x="11" y="14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4" y="1"/>
                    <a:pt x="7" y="0"/>
                    <a:pt x="10" y="1"/>
                  </a:cubicBezTo>
                  <a:cubicBezTo>
                    <a:pt x="17" y="2"/>
                    <a:pt x="22" y="8"/>
                    <a:pt x="22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1" y="10"/>
                    <a:pt x="20" y="10"/>
                    <a:pt x="19" y="11"/>
                  </a:cubicBezTo>
                  <a:close/>
                  <a:moveTo>
                    <a:pt x="3" y="4"/>
                  </a:moveTo>
                  <a:cubicBezTo>
                    <a:pt x="5" y="6"/>
                    <a:pt x="13" y="13"/>
                    <a:pt x="20" y="9"/>
                  </a:cubicBezTo>
                  <a:cubicBezTo>
                    <a:pt x="19" y="7"/>
                    <a:pt x="15" y="3"/>
                    <a:pt x="10" y="2"/>
                  </a:cubicBezTo>
                  <a:cubicBezTo>
                    <a:pt x="7" y="2"/>
                    <a:pt x="5" y="3"/>
                    <a:pt x="3" y="4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gdbcbda4b2a_1_79"/>
            <p:cNvSpPr/>
            <p:nvPr/>
          </p:nvSpPr>
          <p:spPr>
            <a:xfrm>
              <a:off x="3414713" y="2516188"/>
              <a:ext cx="103188" cy="93663"/>
            </a:xfrm>
            <a:custGeom>
              <a:rect b="b" l="l" r="r" t="t"/>
              <a:pathLst>
                <a:path extrusionOk="0" h="18" w="20">
                  <a:moveTo>
                    <a:pt x="0" y="13"/>
                  </a:moveTo>
                  <a:cubicBezTo>
                    <a:pt x="0" y="13"/>
                    <a:pt x="15" y="18"/>
                    <a:pt x="20" y="8"/>
                  </a:cubicBezTo>
                  <a:cubicBezTo>
                    <a:pt x="20" y="8"/>
                    <a:pt x="6" y="0"/>
                    <a:pt x="0" y="13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gdbcbda4b2a_1_79"/>
            <p:cNvSpPr/>
            <p:nvPr/>
          </p:nvSpPr>
          <p:spPr>
            <a:xfrm>
              <a:off x="3409950" y="2532063"/>
              <a:ext cx="114300" cy="68263"/>
            </a:xfrm>
            <a:custGeom>
              <a:rect b="b" l="l" r="r" t="t"/>
              <a:pathLst>
                <a:path extrusionOk="0" h="13" w="22">
                  <a:moveTo>
                    <a:pt x="16" y="10"/>
                  </a:moveTo>
                  <a:cubicBezTo>
                    <a:pt x="10" y="13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6"/>
                    <a:pt x="4" y="4"/>
                    <a:pt x="7" y="3"/>
                  </a:cubicBezTo>
                  <a:cubicBezTo>
                    <a:pt x="14" y="0"/>
                    <a:pt x="21" y="4"/>
                    <a:pt x="21" y="4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8"/>
                    <a:pt x="18" y="10"/>
                    <a:pt x="16" y="10"/>
                  </a:cubicBezTo>
                  <a:close/>
                  <a:moveTo>
                    <a:pt x="2" y="9"/>
                  </a:moveTo>
                  <a:cubicBezTo>
                    <a:pt x="5" y="10"/>
                    <a:pt x="15" y="12"/>
                    <a:pt x="20" y="5"/>
                  </a:cubicBezTo>
                  <a:cubicBezTo>
                    <a:pt x="18" y="5"/>
                    <a:pt x="12" y="3"/>
                    <a:pt x="8" y="4"/>
                  </a:cubicBezTo>
                  <a:cubicBezTo>
                    <a:pt x="5" y="5"/>
                    <a:pt x="4" y="7"/>
                    <a:pt x="2" y="9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gdbcbda4b2a_1_79"/>
            <p:cNvSpPr/>
            <p:nvPr/>
          </p:nvSpPr>
          <p:spPr>
            <a:xfrm>
              <a:off x="3332163" y="2657476"/>
              <a:ext cx="103188" cy="98425"/>
            </a:xfrm>
            <a:custGeom>
              <a:rect b="b" l="l" r="r" t="t"/>
              <a:pathLst>
                <a:path extrusionOk="0" h="19" w="20">
                  <a:moveTo>
                    <a:pt x="0" y="9"/>
                  </a:moveTo>
                  <a:cubicBezTo>
                    <a:pt x="0" y="9"/>
                    <a:pt x="12" y="19"/>
                    <a:pt x="20" y="11"/>
                  </a:cubicBezTo>
                  <a:cubicBezTo>
                    <a:pt x="20" y="11"/>
                    <a:pt x="9" y="0"/>
                    <a:pt x="0" y="9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gdbcbda4b2a_1_79"/>
            <p:cNvSpPr/>
            <p:nvPr/>
          </p:nvSpPr>
          <p:spPr>
            <a:xfrm>
              <a:off x="3325813" y="2682876"/>
              <a:ext cx="114300" cy="61913"/>
            </a:xfrm>
            <a:custGeom>
              <a:rect b="b" l="l" r="r" t="t"/>
              <a:pathLst>
                <a:path extrusionOk="0" h="12" w="22">
                  <a:moveTo>
                    <a:pt x="18" y="9"/>
                  </a:moveTo>
                  <a:cubicBezTo>
                    <a:pt x="10" y="12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" y="1"/>
                    <a:pt x="6" y="0"/>
                    <a:pt x="9" y="0"/>
                  </a:cubicBezTo>
                  <a:cubicBezTo>
                    <a:pt x="16" y="0"/>
                    <a:pt x="21" y="5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1" y="8"/>
                    <a:pt x="19" y="8"/>
                    <a:pt x="18" y="9"/>
                  </a:cubicBezTo>
                  <a:close/>
                  <a:moveTo>
                    <a:pt x="2" y="4"/>
                  </a:moveTo>
                  <a:cubicBezTo>
                    <a:pt x="5" y="6"/>
                    <a:pt x="14" y="11"/>
                    <a:pt x="20" y="6"/>
                  </a:cubicBezTo>
                  <a:cubicBezTo>
                    <a:pt x="18" y="5"/>
                    <a:pt x="14" y="1"/>
                    <a:pt x="9" y="1"/>
                  </a:cubicBezTo>
                  <a:cubicBezTo>
                    <a:pt x="7" y="1"/>
                    <a:pt x="4" y="2"/>
                    <a:pt x="2" y="4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gdbcbda4b2a_1_79"/>
            <p:cNvSpPr/>
            <p:nvPr/>
          </p:nvSpPr>
          <p:spPr>
            <a:xfrm>
              <a:off x="3259138" y="2813051"/>
              <a:ext cx="103188" cy="98425"/>
            </a:xfrm>
            <a:custGeom>
              <a:rect b="b" l="l" r="r" t="t"/>
              <a:pathLst>
                <a:path extrusionOk="0" h="19" w="20">
                  <a:moveTo>
                    <a:pt x="0" y="10"/>
                  </a:moveTo>
                  <a:cubicBezTo>
                    <a:pt x="0" y="10"/>
                    <a:pt x="12" y="19"/>
                    <a:pt x="20" y="12"/>
                  </a:cubicBezTo>
                  <a:cubicBezTo>
                    <a:pt x="20" y="12"/>
                    <a:pt x="9" y="0"/>
                    <a:pt x="0" y="10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gdbcbda4b2a_1_79"/>
            <p:cNvSpPr/>
            <p:nvPr/>
          </p:nvSpPr>
          <p:spPr>
            <a:xfrm>
              <a:off x="3248025" y="2838451"/>
              <a:ext cx="119063" cy="68263"/>
            </a:xfrm>
            <a:custGeom>
              <a:rect b="b" l="l" r="r" t="t"/>
              <a:pathLst>
                <a:path extrusionOk="0" h="13" w="23">
                  <a:moveTo>
                    <a:pt x="19" y="9"/>
                  </a:moveTo>
                  <a:cubicBezTo>
                    <a:pt x="11" y="13"/>
                    <a:pt x="2" y="6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1"/>
                    <a:pt x="7" y="0"/>
                    <a:pt x="10" y="0"/>
                  </a:cubicBezTo>
                  <a:cubicBezTo>
                    <a:pt x="16" y="0"/>
                    <a:pt x="22" y="6"/>
                    <a:pt x="22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1" y="8"/>
                    <a:pt x="20" y="9"/>
                    <a:pt x="19" y="9"/>
                  </a:cubicBezTo>
                  <a:close/>
                  <a:moveTo>
                    <a:pt x="3" y="4"/>
                  </a:moveTo>
                  <a:cubicBezTo>
                    <a:pt x="5" y="6"/>
                    <a:pt x="14" y="12"/>
                    <a:pt x="20" y="7"/>
                  </a:cubicBezTo>
                  <a:cubicBezTo>
                    <a:pt x="19" y="5"/>
                    <a:pt x="15" y="2"/>
                    <a:pt x="10" y="2"/>
                  </a:cubicBezTo>
                  <a:cubicBezTo>
                    <a:pt x="7" y="2"/>
                    <a:pt x="5" y="3"/>
                    <a:pt x="3" y="4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gdbcbda4b2a_1_79"/>
            <p:cNvSpPr/>
            <p:nvPr/>
          </p:nvSpPr>
          <p:spPr>
            <a:xfrm>
              <a:off x="3201988" y="2963863"/>
              <a:ext cx="93663" cy="77788"/>
            </a:xfrm>
            <a:custGeom>
              <a:rect b="b" l="l" r="r" t="t"/>
              <a:pathLst>
                <a:path extrusionOk="0" h="15" w="18">
                  <a:moveTo>
                    <a:pt x="0" y="13"/>
                  </a:moveTo>
                  <a:cubicBezTo>
                    <a:pt x="0" y="13"/>
                    <a:pt x="15" y="15"/>
                    <a:pt x="18" y="5"/>
                  </a:cubicBezTo>
                  <a:cubicBezTo>
                    <a:pt x="18" y="5"/>
                    <a:pt x="3" y="0"/>
                    <a:pt x="0" y="13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gdbcbda4b2a_1_79"/>
            <p:cNvSpPr/>
            <p:nvPr/>
          </p:nvSpPr>
          <p:spPr>
            <a:xfrm>
              <a:off x="3195638" y="2973388"/>
              <a:ext cx="104775" cy="68263"/>
            </a:xfrm>
            <a:custGeom>
              <a:rect b="b" l="l" r="r" t="t"/>
              <a:pathLst>
                <a:path extrusionOk="0" h="13" w="20">
                  <a:moveTo>
                    <a:pt x="13" y="10"/>
                  </a:moveTo>
                  <a:cubicBezTo>
                    <a:pt x="8" y="13"/>
                    <a:pt x="1" y="12"/>
                    <a:pt x="1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7"/>
                    <a:pt x="3" y="5"/>
                    <a:pt x="6" y="3"/>
                  </a:cubicBezTo>
                  <a:cubicBezTo>
                    <a:pt x="11" y="0"/>
                    <a:pt x="19" y="2"/>
                    <a:pt x="19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19" y="7"/>
                    <a:pt x="16" y="9"/>
                    <a:pt x="13" y="10"/>
                  </a:cubicBezTo>
                  <a:close/>
                  <a:moveTo>
                    <a:pt x="2" y="10"/>
                  </a:moveTo>
                  <a:cubicBezTo>
                    <a:pt x="5" y="11"/>
                    <a:pt x="15" y="11"/>
                    <a:pt x="18" y="3"/>
                  </a:cubicBezTo>
                  <a:cubicBezTo>
                    <a:pt x="16" y="3"/>
                    <a:pt x="10" y="2"/>
                    <a:pt x="6" y="4"/>
                  </a:cubicBezTo>
                  <a:cubicBezTo>
                    <a:pt x="4" y="6"/>
                    <a:pt x="3" y="8"/>
                    <a:pt x="2" y="10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gdbcbda4b2a_1_79"/>
            <p:cNvSpPr/>
            <p:nvPr/>
          </p:nvSpPr>
          <p:spPr>
            <a:xfrm>
              <a:off x="3133725" y="2339976"/>
              <a:ext cx="493713" cy="1122363"/>
            </a:xfrm>
            <a:custGeom>
              <a:rect b="b" l="l" r="r" t="t"/>
              <a:pathLst>
                <a:path extrusionOk="0" h="216" w="95">
                  <a:moveTo>
                    <a:pt x="7" y="216"/>
                  </a:moveTo>
                  <a:cubicBezTo>
                    <a:pt x="6" y="216"/>
                    <a:pt x="6" y="216"/>
                    <a:pt x="6" y="216"/>
                  </a:cubicBezTo>
                  <a:cubicBezTo>
                    <a:pt x="0" y="146"/>
                    <a:pt x="24" y="91"/>
                    <a:pt x="46" y="57"/>
                  </a:cubicBezTo>
                  <a:cubicBezTo>
                    <a:pt x="69" y="21"/>
                    <a:pt x="94" y="1"/>
                    <a:pt x="94" y="0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95" y="2"/>
                    <a:pt x="70" y="22"/>
                    <a:pt x="47" y="58"/>
                  </a:cubicBezTo>
                  <a:cubicBezTo>
                    <a:pt x="26" y="92"/>
                    <a:pt x="1" y="146"/>
                    <a:pt x="7" y="216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9" name="Google Shape;589;gdbcbda4b2a_1_79"/>
          <p:cNvGrpSpPr/>
          <p:nvPr/>
        </p:nvGrpSpPr>
        <p:grpSpPr>
          <a:xfrm>
            <a:off x="1500480" y="4935518"/>
            <a:ext cx="1796660" cy="1922448"/>
            <a:chOff x="5553075" y="1778001"/>
            <a:chExt cx="1360488" cy="1455738"/>
          </a:xfrm>
        </p:grpSpPr>
        <p:sp>
          <p:nvSpPr>
            <p:cNvPr id="590" name="Google Shape;590;gdbcbda4b2a_1_79"/>
            <p:cNvSpPr/>
            <p:nvPr/>
          </p:nvSpPr>
          <p:spPr>
            <a:xfrm>
              <a:off x="5553075" y="1778001"/>
              <a:ext cx="1189038" cy="1455738"/>
            </a:xfrm>
            <a:custGeom>
              <a:rect b="b" l="l" r="r" t="t"/>
              <a:pathLst>
                <a:path extrusionOk="0" h="280" w="229">
                  <a:moveTo>
                    <a:pt x="73" y="280"/>
                  </a:moveTo>
                  <a:cubicBezTo>
                    <a:pt x="73" y="280"/>
                    <a:pt x="229" y="79"/>
                    <a:pt x="136" y="39"/>
                  </a:cubicBezTo>
                  <a:cubicBezTo>
                    <a:pt x="43" y="0"/>
                    <a:pt x="0" y="280"/>
                    <a:pt x="0" y="280"/>
                  </a:cubicBezTo>
                  <a:lnTo>
                    <a:pt x="73" y="280"/>
                  </a:lnTo>
                  <a:close/>
                </a:path>
              </a:pathLst>
            </a:custGeom>
            <a:solidFill>
              <a:srgbClr val="C7EBB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gdbcbda4b2a_1_79"/>
            <p:cNvSpPr/>
            <p:nvPr/>
          </p:nvSpPr>
          <p:spPr>
            <a:xfrm>
              <a:off x="5786438" y="1981201"/>
              <a:ext cx="473075" cy="1252538"/>
            </a:xfrm>
            <a:custGeom>
              <a:rect b="b" l="l" r="r" t="t"/>
              <a:pathLst>
                <a:path extrusionOk="0" h="241" w="91">
                  <a:moveTo>
                    <a:pt x="91" y="0"/>
                  </a:moveTo>
                  <a:cubicBezTo>
                    <a:pt x="91" y="0"/>
                    <a:pt x="73" y="109"/>
                    <a:pt x="0" y="241"/>
                  </a:cubicBezTo>
                </a:path>
              </a:pathLst>
            </a:custGeom>
            <a:noFill/>
            <a:ln cap="flat" cmpd="sng" w="20625">
              <a:solidFill>
                <a:srgbClr val="AFE29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gdbcbda4b2a_1_79"/>
            <p:cNvSpPr/>
            <p:nvPr/>
          </p:nvSpPr>
          <p:spPr>
            <a:xfrm>
              <a:off x="6191250" y="2136776"/>
              <a:ext cx="207963" cy="130175"/>
            </a:xfrm>
            <a:custGeom>
              <a:rect b="b" l="l" r="r" t="t"/>
              <a:pathLst>
                <a:path extrusionOk="0" h="25" w="40">
                  <a:moveTo>
                    <a:pt x="40" y="0"/>
                  </a:moveTo>
                  <a:cubicBezTo>
                    <a:pt x="40" y="0"/>
                    <a:pt x="18" y="14"/>
                    <a:pt x="0" y="25"/>
                  </a:cubicBezTo>
                </a:path>
              </a:pathLst>
            </a:custGeom>
            <a:noFill/>
            <a:ln cap="flat" cmpd="sng" w="20625">
              <a:solidFill>
                <a:srgbClr val="AFE29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gdbcbda4b2a_1_79"/>
            <p:cNvSpPr/>
            <p:nvPr/>
          </p:nvSpPr>
          <p:spPr>
            <a:xfrm>
              <a:off x="6108700" y="2355851"/>
              <a:ext cx="290513" cy="155575"/>
            </a:xfrm>
            <a:custGeom>
              <a:rect b="b" l="l" r="r" t="t"/>
              <a:pathLst>
                <a:path extrusionOk="0" h="30" w="56">
                  <a:moveTo>
                    <a:pt x="56" y="0"/>
                  </a:moveTo>
                  <a:cubicBezTo>
                    <a:pt x="56" y="0"/>
                    <a:pt x="32" y="21"/>
                    <a:pt x="0" y="30"/>
                  </a:cubicBezTo>
                </a:path>
              </a:pathLst>
            </a:custGeom>
            <a:noFill/>
            <a:ln cap="flat" cmpd="sng" w="20625">
              <a:solidFill>
                <a:srgbClr val="AFE29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gdbcbda4b2a_1_79"/>
            <p:cNvSpPr/>
            <p:nvPr/>
          </p:nvSpPr>
          <p:spPr>
            <a:xfrm>
              <a:off x="6030913" y="2006601"/>
              <a:ext cx="130175" cy="358775"/>
            </a:xfrm>
            <a:custGeom>
              <a:rect b="b" l="l" r="r" t="t"/>
              <a:pathLst>
                <a:path extrusionOk="0" h="69" w="25">
                  <a:moveTo>
                    <a:pt x="0" y="0"/>
                  </a:moveTo>
                  <a:cubicBezTo>
                    <a:pt x="0" y="0"/>
                    <a:pt x="5" y="53"/>
                    <a:pt x="25" y="69"/>
                  </a:cubicBezTo>
                </a:path>
              </a:pathLst>
            </a:custGeom>
            <a:noFill/>
            <a:ln cap="flat" cmpd="sng" w="20625">
              <a:solidFill>
                <a:srgbClr val="AFE29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gdbcbda4b2a_1_79"/>
            <p:cNvSpPr/>
            <p:nvPr/>
          </p:nvSpPr>
          <p:spPr>
            <a:xfrm>
              <a:off x="5834063" y="2266951"/>
              <a:ext cx="196850" cy="452438"/>
            </a:xfrm>
            <a:custGeom>
              <a:rect b="b" l="l" r="r" t="t"/>
              <a:pathLst>
                <a:path extrusionOk="0" h="87" w="38">
                  <a:moveTo>
                    <a:pt x="0" y="0"/>
                  </a:moveTo>
                  <a:cubicBezTo>
                    <a:pt x="0" y="0"/>
                    <a:pt x="21" y="69"/>
                    <a:pt x="38" y="87"/>
                  </a:cubicBezTo>
                </a:path>
              </a:pathLst>
            </a:custGeom>
            <a:noFill/>
            <a:ln cap="flat" cmpd="sng" w="20625">
              <a:solidFill>
                <a:srgbClr val="AFE29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gdbcbda4b2a_1_79"/>
            <p:cNvSpPr/>
            <p:nvPr/>
          </p:nvSpPr>
          <p:spPr>
            <a:xfrm>
              <a:off x="5683250" y="2662238"/>
              <a:ext cx="217488" cy="352425"/>
            </a:xfrm>
            <a:custGeom>
              <a:rect b="b" l="l" r="r" t="t"/>
              <a:pathLst>
                <a:path extrusionOk="0" h="68" w="42">
                  <a:moveTo>
                    <a:pt x="42" y="68"/>
                  </a:moveTo>
                  <a:cubicBezTo>
                    <a:pt x="42" y="68"/>
                    <a:pt x="12" y="38"/>
                    <a:pt x="0" y="0"/>
                  </a:cubicBezTo>
                </a:path>
              </a:pathLst>
            </a:custGeom>
            <a:noFill/>
            <a:ln cap="flat" cmpd="sng" w="20625">
              <a:solidFill>
                <a:srgbClr val="AFE29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gdbcbda4b2a_1_79"/>
            <p:cNvSpPr/>
            <p:nvPr/>
          </p:nvSpPr>
          <p:spPr>
            <a:xfrm>
              <a:off x="5834063" y="3046413"/>
              <a:ext cx="233363" cy="109538"/>
            </a:xfrm>
            <a:custGeom>
              <a:rect b="b" l="l" r="r" t="t"/>
              <a:pathLst>
                <a:path extrusionOk="0" h="21" w="45">
                  <a:moveTo>
                    <a:pt x="45" y="0"/>
                  </a:moveTo>
                  <a:cubicBezTo>
                    <a:pt x="45" y="0"/>
                    <a:pt x="15" y="21"/>
                    <a:pt x="0" y="20"/>
                  </a:cubicBezTo>
                </a:path>
              </a:pathLst>
            </a:custGeom>
            <a:noFill/>
            <a:ln cap="rnd" cmpd="sng" w="41275">
              <a:solidFill>
                <a:srgbClr val="21BF7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gdbcbda4b2a_1_79"/>
            <p:cNvSpPr/>
            <p:nvPr/>
          </p:nvSpPr>
          <p:spPr>
            <a:xfrm>
              <a:off x="5594350" y="3000376"/>
              <a:ext cx="203200" cy="212725"/>
            </a:xfrm>
            <a:custGeom>
              <a:rect b="b" l="l" r="r" t="t"/>
              <a:pathLst>
                <a:path extrusionOk="0" h="41" w="39">
                  <a:moveTo>
                    <a:pt x="0" y="0"/>
                  </a:moveTo>
                  <a:cubicBezTo>
                    <a:pt x="0" y="0"/>
                    <a:pt x="9" y="31"/>
                    <a:pt x="39" y="41"/>
                  </a:cubicBezTo>
                </a:path>
              </a:pathLst>
            </a:custGeom>
            <a:noFill/>
            <a:ln cap="rnd" cmpd="sng" w="41275">
              <a:solidFill>
                <a:srgbClr val="21BF7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gdbcbda4b2a_1_79"/>
            <p:cNvSpPr/>
            <p:nvPr/>
          </p:nvSpPr>
          <p:spPr>
            <a:xfrm>
              <a:off x="5786438" y="2266951"/>
              <a:ext cx="1127125" cy="966788"/>
            </a:xfrm>
            <a:custGeom>
              <a:rect b="b" l="l" r="r" t="t"/>
              <a:pathLst>
                <a:path extrusionOk="0" h="186" w="217">
                  <a:moveTo>
                    <a:pt x="91" y="186"/>
                  </a:moveTo>
                  <a:cubicBezTo>
                    <a:pt x="91" y="186"/>
                    <a:pt x="217" y="68"/>
                    <a:pt x="199" y="34"/>
                  </a:cubicBezTo>
                  <a:cubicBezTo>
                    <a:pt x="182" y="0"/>
                    <a:pt x="56" y="90"/>
                    <a:pt x="0" y="186"/>
                  </a:cubicBezTo>
                  <a:lnTo>
                    <a:pt x="91" y="186"/>
                  </a:lnTo>
                  <a:close/>
                </a:path>
              </a:pathLst>
            </a:custGeom>
            <a:solidFill>
              <a:srgbClr val="5ACF8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gdbcbda4b2a_1_79"/>
            <p:cNvSpPr/>
            <p:nvPr/>
          </p:nvSpPr>
          <p:spPr>
            <a:xfrm>
              <a:off x="6019800" y="2413001"/>
              <a:ext cx="768350" cy="820738"/>
            </a:xfrm>
            <a:custGeom>
              <a:rect b="b" l="l" r="r" t="t"/>
              <a:pathLst>
                <a:path extrusionOk="0" h="158" w="148">
                  <a:moveTo>
                    <a:pt x="148" y="0"/>
                  </a:moveTo>
                  <a:cubicBezTo>
                    <a:pt x="148" y="0"/>
                    <a:pt x="57" y="72"/>
                    <a:pt x="0" y="158"/>
                  </a:cubicBezTo>
                </a:path>
              </a:pathLst>
            </a:custGeom>
            <a:noFill/>
            <a:ln cap="flat" cmpd="sng" w="20625">
              <a:solidFill>
                <a:srgbClr val="AFE29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gdbcbda4b2a_1_79"/>
            <p:cNvSpPr/>
            <p:nvPr/>
          </p:nvSpPr>
          <p:spPr>
            <a:xfrm>
              <a:off x="6518275" y="2474913"/>
              <a:ext cx="239713" cy="203200"/>
            </a:xfrm>
            <a:custGeom>
              <a:rect b="b" l="l" r="r" t="t"/>
              <a:pathLst>
                <a:path extrusionOk="0" h="39" w="46">
                  <a:moveTo>
                    <a:pt x="6" y="0"/>
                  </a:moveTo>
                  <a:cubicBezTo>
                    <a:pt x="6" y="0"/>
                    <a:pt x="0" y="11"/>
                    <a:pt x="3" y="32"/>
                  </a:cubicBezTo>
                  <a:cubicBezTo>
                    <a:pt x="3" y="32"/>
                    <a:pt x="28" y="39"/>
                    <a:pt x="46" y="36"/>
                  </a:cubicBezTo>
                </a:path>
              </a:pathLst>
            </a:custGeom>
            <a:noFill/>
            <a:ln cap="flat" cmpd="sng" w="20625">
              <a:solidFill>
                <a:srgbClr val="AFE29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gdbcbda4b2a_1_79"/>
            <p:cNvSpPr/>
            <p:nvPr/>
          </p:nvSpPr>
          <p:spPr>
            <a:xfrm>
              <a:off x="6305550" y="2641601"/>
              <a:ext cx="301625" cy="222250"/>
            </a:xfrm>
            <a:custGeom>
              <a:rect b="b" l="l" r="r" t="t"/>
              <a:pathLst>
                <a:path extrusionOk="0" h="43" w="58">
                  <a:moveTo>
                    <a:pt x="58" y="43"/>
                  </a:moveTo>
                  <a:cubicBezTo>
                    <a:pt x="58" y="43"/>
                    <a:pt x="11" y="42"/>
                    <a:pt x="6" y="38"/>
                  </a:cubicBezTo>
                  <a:cubicBezTo>
                    <a:pt x="0" y="34"/>
                    <a:pt x="1" y="0"/>
                    <a:pt x="1" y="0"/>
                  </a:cubicBezTo>
                </a:path>
              </a:pathLst>
            </a:custGeom>
            <a:noFill/>
            <a:ln cap="flat" cmpd="sng" w="20625">
              <a:solidFill>
                <a:srgbClr val="AFE29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gdbcbda4b2a_1_79"/>
            <p:cNvSpPr/>
            <p:nvPr/>
          </p:nvSpPr>
          <p:spPr>
            <a:xfrm>
              <a:off x="6067425" y="2863851"/>
              <a:ext cx="347663" cy="214313"/>
            </a:xfrm>
            <a:custGeom>
              <a:rect b="b" l="l" r="r" t="t"/>
              <a:pathLst>
                <a:path extrusionOk="0" h="135" w="219">
                  <a:moveTo>
                    <a:pt x="219" y="135"/>
                  </a:moveTo>
                  <a:lnTo>
                    <a:pt x="59" y="115"/>
                  </a:lnTo>
                  <a:lnTo>
                    <a:pt x="0" y="0"/>
                  </a:lnTo>
                </a:path>
              </a:pathLst>
            </a:custGeom>
            <a:noFill/>
            <a:ln cap="flat" cmpd="sng" w="20625">
              <a:solidFill>
                <a:srgbClr val="AFE291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4" name="Google Shape;604;gdbcbda4b2a_1_79"/>
          <p:cNvSpPr/>
          <p:nvPr/>
        </p:nvSpPr>
        <p:spPr>
          <a:xfrm flipH="1">
            <a:off x="8626923" y="4789897"/>
            <a:ext cx="2549525" cy="3252788"/>
          </a:xfrm>
          <a:custGeom>
            <a:rect b="b" l="l" r="r" t="t"/>
            <a:pathLst>
              <a:path extrusionOk="0" h="626" w="491">
                <a:moveTo>
                  <a:pt x="95" y="626"/>
                </a:moveTo>
                <a:cubicBezTo>
                  <a:pt x="95" y="626"/>
                  <a:pt x="0" y="500"/>
                  <a:pt x="102" y="354"/>
                </a:cubicBezTo>
                <a:cubicBezTo>
                  <a:pt x="204" y="208"/>
                  <a:pt x="148" y="206"/>
                  <a:pt x="240" y="179"/>
                </a:cubicBezTo>
                <a:cubicBezTo>
                  <a:pt x="332" y="152"/>
                  <a:pt x="347" y="0"/>
                  <a:pt x="491" y="63"/>
                </a:cubicBezTo>
                <a:cubicBezTo>
                  <a:pt x="491" y="63"/>
                  <a:pt x="415" y="203"/>
                  <a:pt x="352" y="307"/>
                </a:cubicBezTo>
                <a:cubicBezTo>
                  <a:pt x="289" y="411"/>
                  <a:pt x="273" y="596"/>
                  <a:pt x="95" y="626"/>
                </a:cubicBezTo>
                <a:close/>
              </a:path>
            </a:pathLst>
          </a:custGeom>
          <a:solidFill>
            <a:srgbClr val="5ACF8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5" name="Google Shape;605;gdbcbda4b2a_1_79"/>
          <p:cNvSpPr/>
          <p:nvPr/>
        </p:nvSpPr>
        <p:spPr>
          <a:xfrm flipH="1">
            <a:off x="8626923" y="5116922"/>
            <a:ext cx="2055813" cy="2940050"/>
          </a:xfrm>
          <a:custGeom>
            <a:rect b="b" l="l" r="r" t="t"/>
            <a:pathLst>
              <a:path extrusionOk="0" h="566" w="396">
                <a:moveTo>
                  <a:pt x="396" y="0"/>
                </a:moveTo>
                <a:cubicBezTo>
                  <a:pt x="396" y="0"/>
                  <a:pt x="190" y="53"/>
                  <a:pt x="0" y="566"/>
                </a:cubicBezTo>
              </a:path>
            </a:pathLst>
          </a:custGeom>
          <a:noFill/>
          <a:ln cap="flat" cmpd="sng" w="20625">
            <a:solidFill>
              <a:srgbClr val="AFE29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6" name="Google Shape;606;gdbcbda4b2a_1_79"/>
          <p:cNvSpPr/>
          <p:nvPr/>
        </p:nvSpPr>
        <p:spPr>
          <a:xfrm flipH="1">
            <a:off x="8841235" y="5069297"/>
            <a:ext cx="300038" cy="431800"/>
          </a:xfrm>
          <a:custGeom>
            <a:rect b="b" l="l" r="r" t="t"/>
            <a:pathLst>
              <a:path extrusionOk="0" h="272" w="189">
                <a:moveTo>
                  <a:pt x="0" y="0"/>
                </a:moveTo>
                <a:lnTo>
                  <a:pt x="0" y="239"/>
                </a:lnTo>
                <a:lnTo>
                  <a:pt x="189" y="272"/>
                </a:lnTo>
              </a:path>
            </a:pathLst>
          </a:custGeom>
          <a:noFill/>
          <a:ln cap="flat" cmpd="sng" w="20625">
            <a:solidFill>
              <a:srgbClr val="AFE291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gdbcbda4b2a_1_79"/>
          <p:cNvSpPr/>
          <p:nvPr/>
        </p:nvSpPr>
        <p:spPr>
          <a:xfrm flipH="1">
            <a:off x="9115873" y="5501097"/>
            <a:ext cx="498475" cy="488950"/>
          </a:xfrm>
          <a:custGeom>
            <a:rect b="b" l="l" r="r" t="t"/>
            <a:pathLst>
              <a:path extrusionOk="0" h="308" w="314">
                <a:moveTo>
                  <a:pt x="314" y="308"/>
                </a:moveTo>
                <a:lnTo>
                  <a:pt x="59" y="223"/>
                </a:lnTo>
                <a:lnTo>
                  <a:pt x="0" y="0"/>
                </a:lnTo>
              </a:path>
            </a:pathLst>
          </a:custGeom>
          <a:noFill/>
          <a:ln cap="flat" cmpd="sng" w="20625">
            <a:solidFill>
              <a:srgbClr val="AFE291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gdbcbda4b2a_1_79"/>
          <p:cNvSpPr/>
          <p:nvPr/>
        </p:nvSpPr>
        <p:spPr>
          <a:xfrm flipH="1">
            <a:off x="9411148" y="5848759"/>
            <a:ext cx="800100" cy="650875"/>
          </a:xfrm>
          <a:custGeom>
            <a:rect b="b" l="l" r="r" t="t"/>
            <a:pathLst>
              <a:path extrusionOk="0" h="410" w="504">
                <a:moveTo>
                  <a:pt x="0" y="0"/>
                </a:moveTo>
                <a:lnTo>
                  <a:pt x="206" y="331"/>
                </a:lnTo>
                <a:lnTo>
                  <a:pt x="504" y="410"/>
                </a:lnTo>
              </a:path>
            </a:pathLst>
          </a:custGeom>
          <a:noFill/>
          <a:ln cap="flat" cmpd="sng" w="20625">
            <a:solidFill>
              <a:srgbClr val="AFE291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gdbcbda4b2a_1_79"/>
          <p:cNvSpPr/>
          <p:nvPr/>
        </p:nvSpPr>
        <p:spPr>
          <a:xfrm flipH="1">
            <a:off x="9639748" y="6472647"/>
            <a:ext cx="882650" cy="550863"/>
          </a:xfrm>
          <a:custGeom>
            <a:rect b="b" l="l" r="r" t="t"/>
            <a:pathLst>
              <a:path extrusionOk="0" h="347" w="556">
                <a:moveTo>
                  <a:pt x="0" y="0"/>
                </a:moveTo>
                <a:lnTo>
                  <a:pt x="209" y="278"/>
                </a:lnTo>
                <a:lnTo>
                  <a:pt x="556" y="347"/>
                </a:lnTo>
              </a:path>
            </a:pathLst>
          </a:custGeom>
          <a:noFill/>
          <a:ln cap="flat" cmpd="sng" w="20625">
            <a:solidFill>
              <a:srgbClr val="AFE291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gdbcbda4b2a_1_79"/>
          <p:cNvSpPr/>
          <p:nvPr/>
        </p:nvSpPr>
        <p:spPr>
          <a:xfrm flipH="1">
            <a:off x="9914386" y="7028272"/>
            <a:ext cx="930275" cy="534988"/>
          </a:xfrm>
          <a:custGeom>
            <a:rect b="b" l="l" r="r" t="t"/>
            <a:pathLst>
              <a:path extrusionOk="0" h="337" w="586">
                <a:moveTo>
                  <a:pt x="586" y="337"/>
                </a:moveTo>
                <a:lnTo>
                  <a:pt x="239" y="308"/>
                </a:lnTo>
                <a:lnTo>
                  <a:pt x="0" y="0"/>
                </a:lnTo>
              </a:path>
            </a:pathLst>
          </a:custGeom>
          <a:noFill/>
          <a:ln cap="flat" cmpd="sng" w="20625">
            <a:solidFill>
              <a:srgbClr val="AFE291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1" name="Google Shape;611;gdbcbda4b2a_1_79"/>
          <p:cNvSpPr/>
          <p:nvPr/>
        </p:nvSpPr>
        <p:spPr>
          <a:xfrm flipH="1">
            <a:off x="9925497" y="5023259"/>
            <a:ext cx="2279650" cy="1828800"/>
          </a:xfrm>
          <a:custGeom>
            <a:rect b="b" l="l" r="r" t="t"/>
            <a:pathLst>
              <a:path extrusionOk="0" h="352" w="439">
                <a:moveTo>
                  <a:pt x="0" y="352"/>
                </a:moveTo>
                <a:cubicBezTo>
                  <a:pt x="0" y="352"/>
                  <a:pt x="41" y="160"/>
                  <a:pt x="54" y="160"/>
                </a:cubicBezTo>
                <a:cubicBezTo>
                  <a:pt x="67" y="160"/>
                  <a:pt x="58" y="275"/>
                  <a:pt x="58" y="275"/>
                </a:cubicBezTo>
                <a:cubicBezTo>
                  <a:pt x="58" y="275"/>
                  <a:pt x="134" y="0"/>
                  <a:pt x="160" y="20"/>
                </a:cubicBezTo>
                <a:cubicBezTo>
                  <a:pt x="185" y="40"/>
                  <a:pt x="112" y="253"/>
                  <a:pt x="112" y="253"/>
                </a:cubicBezTo>
                <a:cubicBezTo>
                  <a:pt x="112" y="253"/>
                  <a:pt x="238" y="22"/>
                  <a:pt x="258" y="19"/>
                </a:cubicBezTo>
                <a:cubicBezTo>
                  <a:pt x="278" y="16"/>
                  <a:pt x="242" y="96"/>
                  <a:pt x="242" y="96"/>
                </a:cubicBezTo>
                <a:cubicBezTo>
                  <a:pt x="242" y="96"/>
                  <a:pt x="359" y="4"/>
                  <a:pt x="379" y="19"/>
                </a:cubicBezTo>
                <a:cubicBezTo>
                  <a:pt x="399" y="34"/>
                  <a:pt x="302" y="122"/>
                  <a:pt x="302" y="122"/>
                </a:cubicBezTo>
                <a:cubicBezTo>
                  <a:pt x="302" y="122"/>
                  <a:pt x="431" y="99"/>
                  <a:pt x="435" y="133"/>
                </a:cubicBezTo>
                <a:cubicBezTo>
                  <a:pt x="439" y="167"/>
                  <a:pt x="273" y="229"/>
                  <a:pt x="273" y="229"/>
                </a:cubicBezTo>
                <a:cubicBezTo>
                  <a:pt x="273" y="229"/>
                  <a:pt x="389" y="225"/>
                  <a:pt x="391" y="247"/>
                </a:cubicBezTo>
                <a:cubicBezTo>
                  <a:pt x="392" y="270"/>
                  <a:pt x="251" y="309"/>
                  <a:pt x="251" y="309"/>
                </a:cubicBezTo>
                <a:cubicBezTo>
                  <a:pt x="251" y="309"/>
                  <a:pt x="302" y="305"/>
                  <a:pt x="320" y="352"/>
                </a:cubicBezTo>
                <a:lnTo>
                  <a:pt x="0" y="352"/>
                </a:lnTo>
                <a:close/>
              </a:path>
            </a:pathLst>
          </a:custGeom>
          <a:solidFill>
            <a:srgbClr val="C7EBB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gdbcbda4b2a_1_79"/>
          <p:cNvSpPr/>
          <p:nvPr/>
        </p:nvSpPr>
        <p:spPr>
          <a:xfrm flipH="1">
            <a:off x="9712773" y="4769259"/>
            <a:ext cx="196850" cy="228600"/>
          </a:xfrm>
          <a:custGeom>
            <a:rect b="b" l="l" r="r" t="t"/>
            <a:pathLst>
              <a:path extrusionOk="0" h="44" w="38">
                <a:moveTo>
                  <a:pt x="28" y="44"/>
                </a:moveTo>
                <a:cubicBezTo>
                  <a:pt x="28" y="44"/>
                  <a:pt x="38" y="11"/>
                  <a:pt x="16" y="0"/>
                </a:cubicBezTo>
                <a:cubicBezTo>
                  <a:pt x="16" y="0"/>
                  <a:pt x="0" y="33"/>
                  <a:pt x="28" y="44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" name="Google Shape;613;gdbcbda4b2a_1_79"/>
          <p:cNvSpPr/>
          <p:nvPr/>
        </p:nvSpPr>
        <p:spPr>
          <a:xfrm flipH="1">
            <a:off x="9701661" y="4758147"/>
            <a:ext cx="177800" cy="254000"/>
          </a:xfrm>
          <a:custGeom>
            <a:rect b="b" l="l" r="r" t="t"/>
            <a:pathLst>
              <a:path extrusionOk="0" h="49" w="34">
                <a:moveTo>
                  <a:pt x="24" y="49"/>
                </a:moveTo>
                <a:cubicBezTo>
                  <a:pt x="22" y="48"/>
                  <a:pt x="22" y="48"/>
                  <a:pt x="22" y="48"/>
                </a:cubicBezTo>
                <a:cubicBezTo>
                  <a:pt x="14" y="45"/>
                  <a:pt x="9" y="40"/>
                  <a:pt x="6" y="33"/>
                </a:cubicBezTo>
                <a:cubicBezTo>
                  <a:pt x="0" y="19"/>
                  <a:pt x="8" y="2"/>
                  <a:pt x="9" y="2"/>
                </a:cubicBezTo>
                <a:cubicBezTo>
                  <a:pt x="9" y="0"/>
                  <a:pt x="9" y="0"/>
                  <a:pt x="9" y="0"/>
                </a:cubicBezTo>
                <a:cubicBezTo>
                  <a:pt x="11" y="1"/>
                  <a:pt x="11" y="1"/>
                  <a:pt x="11" y="1"/>
                </a:cubicBezTo>
                <a:cubicBezTo>
                  <a:pt x="34" y="12"/>
                  <a:pt x="25" y="45"/>
                  <a:pt x="24" y="47"/>
                </a:cubicBezTo>
                <a:lnTo>
                  <a:pt x="24" y="49"/>
                </a:lnTo>
                <a:close/>
                <a:moveTo>
                  <a:pt x="11" y="5"/>
                </a:moveTo>
                <a:cubicBezTo>
                  <a:pt x="9" y="9"/>
                  <a:pt x="5" y="21"/>
                  <a:pt x="9" y="31"/>
                </a:cubicBezTo>
                <a:cubicBezTo>
                  <a:pt x="11" y="37"/>
                  <a:pt x="15" y="41"/>
                  <a:pt x="21" y="44"/>
                </a:cubicBezTo>
                <a:cubicBezTo>
                  <a:pt x="23" y="37"/>
                  <a:pt x="27" y="14"/>
                  <a:pt x="11" y="5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gdbcbda4b2a_1_79"/>
          <p:cNvSpPr/>
          <p:nvPr/>
        </p:nvSpPr>
        <p:spPr>
          <a:xfrm flipH="1">
            <a:off x="9941373" y="5002622"/>
            <a:ext cx="196850" cy="228600"/>
          </a:xfrm>
          <a:custGeom>
            <a:rect b="b" l="l" r="r" t="t"/>
            <a:pathLst>
              <a:path extrusionOk="0" h="44" w="38">
                <a:moveTo>
                  <a:pt x="28" y="44"/>
                </a:moveTo>
                <a:cubicBezTo>
                  <a:pt x="28" y="44"/>
                  <a:pt x="38" y="11"/>
                  <a:pt x="16" y="0"/>
                </a:cubicBezTo>
                <a:cubicBezTo>
                  <a:pt x="16" y="0"/>
                  <a:pt x="0" y="33"/>
                  <a:pt x="28" y="44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" name="Google Shape;615;gdbcbda4b2a_1_79"/>
          <p:cNvSpPr/>
          <p:nvPr/>
        </p:nvSpPr>
        <p:spPr>
          <a:xfrm flipH="1">
            <a:off x="9930260" y="4991509"/>
            <a:ext cx="176213" cy="255588"/>
          </a:xfrm>
          <a:custGeom>
            <a:rect b="b" l="l" r="r" t="t"/>
            <a:pathLst>
              <a:path extrusionOk="0" h="49" w="34">
                <a:moveTo>
                  <a:pt x="24" y="49"/>
                </a:moveTo>
                <a:cubicBezTo>
                  <a:pt x="22" y="48"/>
                  <a:pt x="22" y="48"/>
                  <a:pt x="22" y="48"/>
                </a:cubicBezTo>
                <a:cubicBezTo>
                  <a:pt x="14" y="45"/>
                  <a:pt x="8" y="40"/>
                  <a:pt x="6" y="33"/>
                </a:cubicBezTo>
                <a:cubicBezTo>
                  <a:pt x="0" y="19"/>
                  <a:pt x="8" y="2"/>
                  <a:pt x="8" y="1"/>
                </a:cubicBezTo>
                <a:cubicBezTo>
                  <a:pt x="9" y="0"/>
                  <a:pt x="9" y="0"/>
                  <a:pt x="9" y="0"/>
                </a:cubicBezTo>
                <a:cubicBezTo>
                  <a:pt x="11" y="1"/>
                  <a:pt x="11" y="1"/>
                  <a:pt x="11" y="1"/>
                </a:cubicBezTo>
                <a:cubicBezTo>
                  <a:pt x="34" y="12"/>
                  <a:pt x="25" y="45"/>
                  <a:pt x="24" y="47"/>
                </a:cubicBezTo>
                <a:lnTo>
                  <a:pt x="24" y="49"/>
                </a:lnTo>
                <a:close/>
                <a:moveTo>
                  <a:pt x="11" y="5"/>
                </a:moveTo>
                <a:cubicBezTo>
                  <a:pt x="9" y="9"/>
                  <a:pt x="5" y="21"/>
                  <a:pt x="9" y="31"/>
                </a:cubicBezTo>
                <a:cubicBezTo>
                  <a:pt x="11" y="37"/>
                  <a:pt x="15" y="41"/>
                  <a:pt x="21" y="44"/>
                </a:cubicBezTo>
                <a:cubicBezTo>
                  <a:pt x="23" y="37"/>
                  <a:pt x="26" y="14"/>
                  <a:pt x="11" y="5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gdbcbda4b2a_1_79"/>
          <p:cNvSpPr/>
          <p:nvPr/>
        </p:nvSpPr>
        <p:spPr>
          <a:xfrm flipH="1">
            <a:off x="10190610" y="5304247"/>
            <a:ext cx="192088" cy="228600"/>
          </a:xfrm>
          <a:custGeom>
            <a:rect b="b" l="l" r="r" t="t"/>
            <a:pathLst>
              <a:path extrusionOk="0" h="44" w="37">
                <a:moveTo>
                  <a:pt x="28" y="44"/>
                </a:moveTo>
                <a:cubicBezTo>
                  <a:pt x="28" y="44"/>
                  <a:pt x="37" y="11"/>
                  <a:pt x="15" y="0"/>
                </a:cubicBezTo>
                <a:cubicBezTo>
                  <a:pt x="15" y="0"/>
                  <a:pt x="0" y="33"/>
                  <a:pt x="28" y="44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gdbcbda4b2a_1_79"/>
          <p:cNvSpPr/>
          <p:nvPr/>
        </p:nvSpPr>
        <p:spPr>
          <a:xfrm flipH="1">
            <a:off x="10179498" y="5293134"/>
            <a:ext cx="171450" cy="249238"/>
          </a:xfrm>
          <a:custGeom>
            <a:rect b="b" l="l" r="r" t="t"/>
            <a:pathLst>
              <a:path extrusionOk="0" h="48" w="33">
                <a:moveTo>
                  <a:pt x="23" y="48"/>
                </a:moveTo>
                <a:cubicBezTo>
                  <a:pt x="21" y="48"/>
                  <a:pt x="21" y="48"/>
                  <a:pt x="21" y="48"/>
                </a:cubicBezTo>
                <a:cubicBezTo>
                  <a:pt x="13" y="44"/>
                  <a:pt x="8" y="39"/>
                  <a:pt x="5" y="32"/>
                </a:cubicBezTo>
                <a:cubicBezTo>
                  <a:pt x="0" y="18"/>
                  <a:pt x="7" y="2"/>
                  <a:pt x="8" y="1"/>
                </a:cubicBezTo>
                <a:cubicBezTo>
                  <a:pt x="8" y="0"/>
                  <a:pt x="8" y="0"/>
                  <a:pt x="8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33" y="12"/>
                  <a:pt x="24" y="45"/>
                  <a:pt x="23" y="47"/>
                </a:cubicBezTo>
                <a:lnTo>
                  <a:pt x="23" y="48"/>
                </a:lnTo>
                <a:close/>
                <a:moveTo>
                  <a:pt x="10" y="5"/>
                </a:moveTo>
                <a:cubicBezTo>
                  <a:pt x="9" y="9"/>
                  <a:pt x="5" y="21"/>
                  <a:pt x="8" y="31"/>
                </a:cubicBezTo>
                <a:cubicBezTo>
                  <a:pt x="11" y="37"/>
                  <a:pt x="15" y="41"/>
                  <a:pt x="20" y="43"/>
                </a:cubicBezTo>
                <a:cubicBezTo>
                  <a:pt x="22" y="37"/>
                  <a:pt x="26" y="14"/>
                  <a:pt x="10" y="5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gdbcbda4b2a_1_79"/>
          <p:cNvSpPr/>
          <p:nvPr/>
        </p:nvSpPr>
        <p:spPr>
          <a:xfrm flipH="1">
            <a:off x="10428736" y="5626509"/>
            <a:ext cx="155575" cy="185738"/>
          </a:xfrm>
          <a:custGeom>
            <a:rect b="b" l="l" r="r" t="t"/>
            <a:pathLst>
              <a:path extrusionOk="0" h="36" w="30">
                <a:moveTo>
                  <a:pt x="30" y="36"/>
                </a:moveTo>
                <a:cubicBezTo>
                  <a:pt x="30" y="36"/>
                  <a:pt x="26" y="2"/>
                  <a:pt x="2" y="0"/>
                </a:cubicBezTo>
                <a:cubicBezTo>
                  <a:pt x="2" y="0"/>
                  <a:pt x="0" y="36"/>
                  <a:pt x="30" y="36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9" name="Google Shape;619;gdbcbda4b2a_1_79"/>
          <p:cNvSpPr/>
          <p:nvPr/>
        </p:nvSpPr>
        <p:spPr>
          <a:xfrm flipH="1">
            <a:off x="10419211" y="5615397"/>
            <a:ext cx="171450" cy="207963"/>
          </a:xfrm>
          <a:custGeom>
            <a:rect b="b" l="l" r="r" t="t"/>
            <a:pathLst>
              <a:path extrusionOk="0" h="40" w="33">
                <a:moveTo>
                  <a:pt x="33" y="40"/>
                </a:moveTo>
                <a:cubicBezTo>
                  <a:pt x="31" y="40"/>
                  <a:pt x="31" y="40"/>
                  <a:pt x="31" y="40"/>
                </a:cubicBezTo>
                <a:cubicBezTo>
                  <a:pt x="22" y="40"/>
                  <a:pt x="15" y="37"/>
                  <a:pt x="10" y="32"/>
                </a:cubicBezTo>
                <a:cubicBezTo>
                  <a:pt x="0" y="21"/>
                  <a:pt x="1" y="3"/>
                  <a:pt x="1" y="2"/>
                </a:cubicBezTo>
                <a:cubicBezTo>
                  <a:pt x="1" y="0"/>
                  <a:pt x="1" y="0"/>
                  <a:pt x="1" y="0"/>
                </a:cubicBezTo>
                <a:cubicBezTo>
                  <a:pt x="3" y="0"/>
                  <a:pt x="3" y="0"/>
                  <a:pt x="3" y="0"/>
                </a:cubicBezTo>
                <a:cubicBezTo>
                  <a:pt x="29" y="2"/>
                  <a:pt x="32" y="37"/>
                  <a:pt x="33" y="38"/>
                </a:cubicBezTo>
                <a:lnTo>
                  <a:pt x="33" y="40"/>
                </a:lnTo>
                <a:close/>
                <a:moveTo>
                  <a:pt x="5" y="4"/>
                </a:moveTo>
                <a:cubicBezTo>
                  <a:pt x="5" y="9"/>
                  <a:pt x="6" y="21"/>
                  <a:pt x="13" y="29"/>
                </a:cubicBezTo>
                <a:cubicBezTo>
                  <a:pt x="17" y="34"/>
                  <a:pt x="22" y="36"/>
                  <a:pt x="29" y="36"/>
                </a:cubicBezTo>
                <a:cubicBezTo>
                  <a:pt x="27" y="29"/>
                  <a:pt x="22" y="7"/>
                  <a:pt x="5" y="4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gdbcbda4b2a_1_79"/>
          <p:cNvSpPr/>
          <p:nvPr/>
        </p:nvSpPr>
        <p:spPr>
          <a:xfrm flipH="1">
            <a:off x="10600185" y="5999572"/>
            <a:ext cx="192088" cy="212725"/>
          </a:xfrm>
          <a:custGeom>
            <a:rect b="b" l="l" r="r" t="t"/>
            <a:pathLst>
              <a:path extrusionOk="0" h="41" w="37">
                <a:moveTo>
                  <a:pt x="37" y="33"/>
                </a:moveTo>
                <a:cubicBezTo>
                  <a:pt x="37" y="33"/>
                  <a:pt x="24" y="0"/>
                  <a:pt x="0" y="6"/>
                </a:cubicBezTo>
                <a:cubicBezTo>
                  <a:pt x="0" y="6"/>
                  <a:pt x="8" y="41"/>
                  <a:pt x="37" y="33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gdbcbda4b2a_1_79"/>
          <p:cNvSpPr/>
          <p:nvPr/>
        </p:nvSpPr>
        <p:spPr>
          <a:xfrm flipH="1">
            <a:off x="10590661" y="5990047"/>
            <a:ext cx="212725" cy="201613"/>
          </a:xfrm>
          <a:custGeom>
            <a:rect b="b" l="l" r="r" t="t"/>
            <a:pathLst>
              <a:path extrusionOk="0" h="39" w="41">
                <a:moveTo>
                  <a:pt x="41" y="36"/>
                </a:moveTo>
                <a:cubicBezTo>
                  <a:pt x="39" y="36"/>
                  <a:pt x="39" y="36"/>
                  <a:pt x="39" y="36"/>
                </a:cubicBezTo>
                <a:cubicBezTo>
                  <a:pt x="31" y="39"/>
                  <a:pt x="24" y="38"/>
                  <a:pt x="17" y="34"/>
                </a:cubicBezTo>
                <a:cubicBezTo>
                  <a:pt x="4" y="27"/>
                  <a:pt x="0" y="9"/>
                  <a:pt x="0" y="8"/>
                </a:cubicBezTo>
                <a:cubicBezTo>
                  <a:pt x="0" y="7"/>
                  <a:pt x="0" y="7"/>
                  <a:pt x="0" y="7"/>
                </a:cubicBezTo>
                <a:cubicBezTo>
                  <a:pt x="1" y="6"/>
                  <a:pt x="1" y="6"/>
                  <a:pt x="1" y="6"/>
                </a:cubicBezTo>
                <a:cubicBezTo>
                  <a:pt x="26" y="0"/>
                  <a:pt x="40" y="33"/>
                  <a:pt x="41" y="34"/>
                </a:cubicBezTo>
                <a:lnTo>
                  <a:pt x="41" y="36"/>
                </a:lnTo>
                <a:close/>
                <a:moveTo>
                  <a:pt x="4" y="9"/>
                </a:moveTo>
                <a:cubicBezTo>
                  <a:pt x="5" y="14"/>
                  <a:pt x="10" y="26"/>
                  <a:pt x="19" y="31"/>
                </a:cubicBezTo>
                <a:cubicBezTo>
                  <a:pt x="24" y="34"/>
                  <a:pt x="30" y="35"/>
                  <a:pt x="36" y="33"/>
                </a:cubicBezTo>
                <a:cubicBezTo>
                  <a:pt x="33" y="27"/>
                  <a:pt x="22" y="7"/>
                  <a:pt x="4" y="9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2" name="Google Shape;622;gdbcbda4b2a_1_79"/>
          <p:cNvSpPr/>
          <p:nvPr/>
        </p:nvSpPr>
        <p:spPr>
          <a:xfrm flipH="1">
            <a:off x="10725598" y="6369459"/>
            <a:ext cx="160338" cy="187325"/>
          </a:xfrm>
          <a:custGeom>
            <a:rect b="b" l="l" r="r" t="t"/>
            <a:pathLst>
              <a:path extrusionOk="0" h="36" w="31">
                <a:moveTo>
                  <a:pt x="31" y="35"/>
                </a:moveTo>
                <a:cubicBezTo>
                  <a:pt x="31" y="35"/>
                  <a:pt x="26" y="1"/>
                  <a:pt x="2" y="0"/>
                </a:cubicBezTo>
                <a:cubicBezTo>
                  <a:pt x="2" y="0"/>
                  <a:pt x="0" y="36"/>
                  <a:pt x="31" y="35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3" name="Google Shape;623;gdbcbda4b2a_1_79"/>
          <p:cNvSpPr/>
          <p:nvPr/>
        </p:nvSpPr>
        <p:spPr>
          <a:xfrm flipH="1">
            <a:off x="10714485" y="6358347"/>
            <a:ext cx="176213" cy="203200"/>
          </a:xfrm>
          <a:custGeom>
            <a:rect b="b" l="l" r="r" t="t"/>
            <a:pathLst>
              <a:path extrusionOk="0" h="39" w="34">
                <a:moveTo>
                  <a:pt x="34" y="39"/>
                </a:moveTo>
                <a:cubicBezTo>
                  <a:pt x="32" y="39"/>
                  <a:pt x="32" y="39"/>
                  <a:pt x="32" y="39"/>
                </a:cubicBezTo>
                <a:cubicBezTo>
                  <a:pt x="23" y="39"/>
                  <a:pt x="16" y="37"/>
                  <a:pt x="11" y="31"/>
                </a:cubicBezTo>
                <a:cubicBezTo>
                  <a:pt x="0" y="20"/>
                  <a:pt x="1" y="2"/>
                  <a:pt x="1" y="2"/>
                </a:cubicBezTo>
                <a:cubicBezTo>
                  <a:pt x="1" y="0"/>
                  <a:pt x="1" y="0"/>
                  <a:pt x="1" y="0"/>
                </a:cubicBezTo>
                <a:cubicBezTo>
                  <a:pt x="3" y="0"/>
                  <a:pt x="3" y="0"/>
                  <a:pt x="3" y="0"/>
                </a:cubicBezTo>
                <a:cubicBezTo>
                  <a:pt x="28" y="1"/>
                  <a:pt x="33" y="35"/>
                  <a:pt x="33" y="37"/>
                </a:cubicBezTo>
                <a:lnTo>
                  <a:pt x="34" y="39"/>
                </a:lnTo>
                <a:close/>
                <a:moveTo>
                  <a:pt x="5" y="4"/>
                </a:moveTo>
                <a:cubicBezTo>
                  <a:pt x="5" y="8"/>
                  <a:pt x="6" y="21"/>
                  <a:pt x="14" y="29"/>
                </a:cubicBezTo>
                <a:cubicBezTo>
                  <a:pt x="18" y="33"/>
                  <a:pt x="23" y="35"/>
                  <a:pt x="29" y="35"/>
                </a:cubicBezTo>
                <a:cubicBezTo>
                  <a:pt x="28" y="28"/>
                  <a:pt x="22" y="6"/>
                  <a:pt x="5" y="4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gdbcbda4b2a_1_79"/>
          <p:cNvSpPr/>
          <p:nvPr/>
        </p:nvSpPr>
        <p:spPr>
          <a:xfrm flipH="1">
            <a:off x="9525448" y="4872447"/>
            <a:ext cx="239713" cy="207963"/>
          </a:xfrm>
          <a:custGeom>
            <a:rect b="b" l="l" r="r" t="t"/>
            <a:pathLst>
              <a:path extrusionOk="0" h="40" w="46">
                <a:moveTo>
                  <a:pt x="0" y="26"/>
                </a:moveTo>
                <a:cubicBezTo>
                  <a:pt x="0" y="26"/>
                  <a:pt x="32" y="40"/>
                  <a:pt x="46" y="20"/>
                </a:cubicBezTo>
                <a:cubicBezTo>
                  <a:pt x="46" y="20"/>
                  <a:pt x="15" y="0"/>
                  <a:pt x="0" y="26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gdbcbda4b2a_1_79"/>
          <p:cNvSpPr/>
          <p:nvPr/>
        </p:nvSpPr>
        <p:spPr>
          <a:xfrm flipH="1">
            <a:off x="9515923" y="4913722"/>
            <a:ext cx="258763" cy="150813"/>
          </a:xfrm>
          <a:custGeom>
            <a:rect b="b" l="l" r="r" t="t"/>
            <a:pathLst>
              <a:path extrusionOk="0" h="29" w="50">
                <a:moveTo>
                  <a:pt x="38" y="22"/>
                </a:moveTo>
                <a:cubicBezTo>
                  <a:pt x="23" y="29"/>
                  <a:pt x="3" y="20"/>
                  <a:pt x="2" y="20"/>
                </a:cubicBezTo>
                <a:cubicBezTo>
                  <a:pt x="0" y="19"/>
                  <a:pt x="0" y="19"/>
                  <a:pt x="0" y="19"/>
                </a:cubicBezTo>
                <a:cubicBezTo>
                  <a:pt x="1" y="17"/>
                  <a:pt x="1" y="17"/>
                  <a:pt x="1" y="17"/>
                </a:cubicBezTo>
                <a:cubicBezTo>
                  <a:pt x="5" y="10"/>
                  <a:pt x="11" y="5"/>
                  <a:pt x="18" y="3"/>
                </a:cubicBezTo>
                <a:cubicBezTo>
                  <a:pt x="33" y="0"/>
                  <a:pt x="48" y="10"/>
                  <a:pt x="49" y="10"/>
                </a:cubicBezTo>
                <a:cubicBezTo>
                  <a:pt x="50" y="11"/>
                  <a:pt x="50" y="11"/>
                  <a:pt x="50" y="11"/>
                </a:cubicBezTo>
                <a:cubicBezTo>
                  <a:pt x="49" y="13"/>
                  <a:pt x="49" y="13"/>
                  <a:pt x="49" y="13"/>
                </a:cubicBezTo>
                <a:cubicBezTo>
                  <a:pt x="46" y="17"/>
                  <a:pt x="42" y="20"/>
                  <a:pt x="38" y="22"/>
                </a:cubicBezTo>
                <a:close/>
                <a:moveTo>
                  <a:pt x="5" y="17"/>
                </a:moveTo>
                <a:cubicBezTo>
                  <a:pt x="12" y="19"/>
                  <a:pt x="34" y="26"/>
                  <a:pt x="45" y="12"/>
                </a:cubicBezTo>
                <a:cubicBezTo>
                  <a:pt x="41" y="10"/>
                  <a:pt x="29" y="4"/>
                  <a:pt x="19" y="7"/>
                </a:cubicBezTo>
                <a:cubicBezTo>
                  <a:pt x="13" y="8"/>
                  <a:pt x="9" y="12"/>
                  <a:pt x="5" y="17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Google Shape;626;gdbcbda4b2a_1_79"/>
          <p:cNvSpPr/>
          <p:nvPr/>
        </p:nvSpPr>
        <p:spPr>
          <a:xfrm flipH="1">
            <a:off x="9769923" y="5148672"/>
            <a:ext cx="228600" cy="222250"/>
          </a:xfrm>
          <a:custGeom>
            <a:rect b="b" l="l" r="r" t="t"/>
            <a:pathLst>
              <a:path extrusionOk="0" h="43" w="44">
                <a:moveTo>
                  <a:pt x="0" y="18"/>
                </a:moveTo>
                <a:cubicBezTo>
                  <a:pt x="0" y="18"/>
                  <a:pt x="24" y="43"/>
                  <a:pt x="44" y="29"/>
                </a:cubicBezTo>
                <a:cubicBezTo>
                  <a:pt x="44" y="29"/>
                  <a:pt x="23" y="0"/>
                  <a:pt x="0" y="18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gdbcbda4b2a_1_79"/>
          <p:cNvSpPr/>
          <p:nvPr/>
        </p:nvSpPr>
        <p:spPr>
          <a:xfrm flipH="1">
            <a:off x="9754048" y="5194709"/>
            <a:ext cx="260350" cy="171450"/>
          </a:xfrm>
          <a:custGeom>
            <a:rect b="b" l="l" r="r" t="t"/>
            <a:pathLst>
              <a:path extrusionOk="0" h="33" w="50">
                <a:moveTo>
                  <a:pt x="43" y="24"/>
                </a:moveTo>
                <a:cubicBezTo>
                  <a:pt x="24" y="33"/>
                  <a:pt x="2" y="12"/>
                  <a:pt x="1" y="11"/>
                </a:cubicBezTo>
                <a:cubicBezTo>
                  <a:pt x="0" y="9"/>
                  <a:pt x="0" y="9"/>
                  <a:pt x="0" y="9"/>
                </a:cubicBezTo>
                <a:cubicBezTo>
                  <a:pt x="1" y="8"/>
                  <a:pt x="1" y="8"/>
                  <a:pt x="1" y="8"/>
                </a:cubicBezTo>
                <a:cubicBezTo>
                  <a:pt x="8" y="3"/>
                  <a:pt x="15" y="0"/>
                  <a:pt x="23" y="2"/>
                </a:cubicBezTo>
                <a:cubicBezTo>
                  <a:pt x="38" y="4"/>
                  <a:pt x="48" y="19"/>
                  <a:pt x="49" y="19"/>
                </a:cubicBezTo>
                <a:cubicBezTo>
                  <a:pt x="50" y="21"/>
                  <a:pt x="50" y="21"/>
                  <a:pt x="50" y="21"/>
                </a:cubicBezTo>
                <a:cubicBezTo>
                  <a:pt x="48" y="22"/>
                  <a:pt x="48" y="22"/>
                  <a:pt x="48" y="22"/>
                </a:cubicBezTo>
                <a:cubicBezTo>
                  <a:pt x="47" y="23"/>
                  <a:pt x="45" y="24"/>
                  <a:pt x="43" y="24"/>
                </a:cubicBezTo>
                <a:close/>
                <a:moveTo>
                  <a:pt x="5" y="9"/>
                </a:moveTo>
                <a:cubicBezTo>
                  <a:pt x="11" y="14"/>
                  <a:pt x="29" y="29"/>
                  <a:pt x="44" y="20"/>
                </a:cubicBezTo>
                <a:cubicBezTo>
                  <a:pt x="41" y="16"/>
                  <a:pt x="33" y="7"/>
                  <a:pt x="22" y="5"/>
                </a:cubicBezTo>
                <a:cubicBezTo>
                  <a:pt x="16" y="4"/>
                  <a:pt x="11" y="6"/>
                  <a:pt x="5" y="9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8" name="Google Shape;628;gdbcbda4b2a_1_79"/>
          <p:cNvSpPr/>
          <p:nvPr/>
        </p:nvSpPr>
        <p:spPr>
          <a:xfrm flipH="1">
            <a:off x="10008048" y="5402672"/>
            <a:ext cx="233363" cy="196850"/>
          </a:xfrm>
          <a:custGeom>
            <a:rect b="b" l="l" r="r" t="t"/>
            <a:pathLst>
              <a:path extrusionOk="0" h="38" w="45">
                <a:moveTo>
                  <a:pt x="0" y="27"/>
                </a:moveTo>
                <a:cubicBezTo>
                  <a:pt x="0" y="27"/>
                  <a:pt x="34" y="38"/>
                  <a:pt x="45" y="17"/>
                </a:cubicBezTo>
                <a:cubicBezTo>
                  <a:pt x="45" y="17"/>
                  <a:pt x="13" y="0"/>
                  <a:pt x="0" y="27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9" name="Google Shape;629;gdbcbda4b2a_1_79"/>
          <p:cNvSpPr/>
          <p:nvPr/>
        </p:nvSpPr>
        <p:spPr>
          <a:xfrm flipH="1">
            <a:off x="9998523" y="5434422"/>
            <a:ext cx="254000" cy="149225"/>
          </a:xfrm>
          <a:custGeom>
            <a:rect b="b" l="l" r="r" t="t"/>
            <a:pathLst>
              <a:path extrusionOk="0" h="29" w="49">
                <a:moveTo>
                  <a:pt x="36" y="23"/>
                </a:moveTo>
                <a:cubicBezTo>
                  <a:pt x="22" y="29"/>
                  <a:pt x="3" y="23"/>
                  <a:pt x="2" y="23"/>
                </a:cubicBezTo>
                <a:cubicBezTo>
                  <a:pt x="0" y="22"/>
                  <a:pt x="0" y="22"/>
                  <a:pt x="0" y="22"/>
                </a:cubicBezTo>
                <a:cubicBezTo>
                  <a:pt x="1" y="20"/>
                  <a:pt x="1" y="20"/>
                  <a:pt x="1" y="20"/>
                </a:cubicBezTo>
                <a:cubicBezTo>
                  <a:pt x="4" y="13"/>
                  <a:pt x="10" y="8"/>
                  <a:pt x="17" y="5"/>
                </a:cubicBezTo>
                <a:cubicBezTo>
                  <a:pt x="31" y="0"/>
                  <a:pt x="47" y="9"/>
                  <a:pt x="48" y="9"/>
                </a:cubicBezTo>
                <a:cubicBezTo>
                  <a:pt x="49" y="10"/>
                  <a:pt x="49" y="10"/>
                  <a:pt x="49" y="10"/>
                </a:cubicBezTo>
                <a:cubicBezTo>
                  <a:pt x="49" y="12"/>
                  <a:pt x="49" y="12"/>
                  <a:pt x="49" y="12"/>
                </a:cubicBezTo>
                <a:cubicBezTo>
                  <a:pt x="46" y="17"/>
                  <a:pt x="41" y="21"/>
                  <a:pt x="36" y="23"/>
                </a:cubicBezTo>
                <a:close/>
                <a:moveTo>
                  <a:pt x="5" y="20"/>
                </a:moveTo>
                <a:cubicBezTo>
                  <a:pt x="12" y="22"/>
                  <a:pt x="35" y="27"/>
                  <a:pt x="44" y="12"/>
                </a:cubicBezTo>
                <a:cubicBezTo>
                  <a:pt x="40" y="10"/>
                  <a:pt x="28" y="5"/>
                  <a:pt x="18" y="9"/>
                </a:cubicBezTo>
                <a:cubicBezTo>
                  <a:pt x="12" y="10"/>
                  <a:pt x="8" y="14"/>
                  <a:pt x="5" y="20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gdbcbda4b2a_1_79"/>
          <p:cNvSpPr/>
          <p:nvPr/>
        </p:nvSpPr>
        <p:spPr>
          <a:xfrm flipH="1">
            <a:off x="10195373" y="5709059"/>
            <a:ext cx="233363" cy="223838"/>
          </a:xfrm>
          <a:custGeom>
            <a:rect b="b" l="l" r="r" t="t"/>
            <a:pathLst>
              <a:path extrusionOk="0" h="43" w="45">
                <a:moveTo>
                  <a:pt x="0" y="22"/>
                </a:moveTo>
                <a:cubicBezTo>
                  <a:pt x="0" y="22"/>
                  <a:pt x="28" y="43"/>
                  <a:pt x="45" y="26"/>
                </a:cubicBezTo>
                <a:cubicBezTo>
                  <a:pt x="45" y="26"/>
                  <a:pt x="21" y="0"/>
                  <a:pt x="0" y="22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gdbcbda4b2a_1_79"/>
          <p:cNvSpPr/>
          <p:nvPr/>
        </p:nvSpPr>
        <p:spPr>
          <a:xfrm flipH="1">
            <a:off x="10179498" y="5766209"/>
            <a:ext cx="265113" cy="150813"/>
          </a:xfrm>
          <a:custGeom>
            <a:rect b="b" l="l" r="r" t="t"/>
            <a:pathLst>
              <a:path extrusionOk="0" h="29" w="51">
                <a:moveTo>
                  <a:pt x="42" y="21"/>
                </a:moveTo>
                <a:cubicBezTo>
                  <a:pt x="24" y="29"/>
                  <a:pt x="3" y="13"/>
                  <a:pt x="2" y="12"/>
                </a:cubicBezTo>
                <a:cubicBezTo>
                  <a:pt x="0" y="11"/>
                  <a:pt x="0" y="11"/>
                  <a:pt x="0" y="11"/>
                </a:cubicBezTo>
                <a:cubicBezTo>
                  <a:pt x="2" y="9"/>
                  <a:pt x="2" y="9"/>
                  <a:pt x="2" y="9"/>
                </a:cubicBezTo>
                <a:cubicBezTo>
                  <a:pt x="7" y="3"/>
                  <a:pt x="14" y="0"/>
                  <a:pt x="22" y="0"/>
                </a:cubicBezTo>
                <a:cubicBezTo>
                  <a:pt x="37" y="0"/>
                  <a:pt x="49" y="13"/>
                  <a:pt x="50" y="14"/>
                </a:cubicBezTo>
                <a:cubicBezTo>
                  <a:pt x="51" y="15"/>
                  <a:pt x="51" y="15"/>
                  <a:pt x="51" y="15"/>
                </a:cubicBezTo>
                <a:cubicBezTo>
                  <a:pt x="50" y="17"/>
                  <a:pt x="50" y="17"/>
                  <a:pt x="50" y="17"/>
                </a:cubicBezTo>
                <a:cubicBezTo>
                  <a:pt x="47" y="19"/>
                  <a:pt x="45" y="20"/>
                  <a:pt x="42" y="21"/>
                </a:cubicBezTo>
                <a:close/>
                <a:moveTo>
                  <a:pt x="6" y="10"/>
                </a:moveTo>
                <a:cubicBezTo>
                  <a:pt x="12" y="14"/>
                  <a:pt x="32" y="26"/>
                  <a:pt x="46" y="15"/>
                </a:cubicBezTo>
                <a:cubicBezTo>
                  <a:pt x="42" y="12"/>
                  <a:pt x="32" y="4"/>
                  <a:pt x="22" y="4"/>
                </a:cubicBezTo>
                <a:cubicBezTo>
                  <a:pt x="16" y="4"/>
                  <a:pt x="11" y="6"/>
                  <a:pt x="6" y="10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gdbcbda4b2a_1_79"/>
          <p:cNvSpPr/>
          <p:nvPr/>
        </p:nvSpPr>
        <p:spPr>
          <a:xfrm flipH="1">
            <a:off x="10362061" y="6067834"/>
            <a:ext cx="238125" cy="223838"/>
          </a:xfrm>
          <a:custGeom>
            <a:rect b="b" l="l" r="r" t="t"/>
            <a:pathLst>
              <a:path extrusionOk="0" h="43" w="46">
                <a:moveTo>
                  <a:pt x="0" y="22"/>
                </a:moveTo>
                <a:cubicBezTo>
                  <a:pt x="0" y="22"/>
                  <a:pt x="28" y="43"/>
                  <a:pt x="46" y="26"/>
                </a:cubicBezTo>
                <a:cubicBezTo>
                  <a:pt x="46" y="26"/>
                  <a:pt x="21" y="0"/>
                  <a:pt x="0" y="22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gdbcbda4b2a_1_79"/>
          <p:cNvSpPr/>
          <p:nvPr/>
        </p:nvSpPr>
        <p:spPr>
          <a:xfrm flipH="1">
            <a:off x="10350948" y="6124984"/>
            <a:ext cx="265113" cy="150813"/>
          </a:xfrm>
          <a:custGeom>
            <a:rect b="b" l="l" r="r" t="t"/>
            <a:pathLst>
              <a:path extrusionOk="0" h="29" w="51">
                <a:moveTo>
                  <a:pt x="43" y="22"/>
                </a:moveTo>
                <a:cubicBezTo>
                  <a:pt x="25" y="29"/>
                  <a:pt x="3" y="13"/>
                  <a:pt x="2" y="12"/>
                </a:cubicBezTo>
                <a:cubicBezTo>
                  <a:pt x="0" y="11"/>
                  <a:pt x="0" y="11"/>
                  <a:pt x="0" y="11"/>
                </a:cubicBezTo>
                <a:cubicBezTo>
                  <a:pt x="2" y="9"/>
                  <a:pt x="2" y="9"/>
                  <a:pt x="2" y="9"/>
                </a:cubicBezTo>
                <a:cubicBezTo>
                  <a:pt x="8" y="3"/>
                  <a:pt x="14" y="0"/>
                  <a:pt x="22" y="0"/>
                </a:cubicBezTo>
                <a:cubicBezTo>
                  <a:pt x="37" y="0"/>
                  <a:pt x="50" y="14"/>
                  <a:pt x="50" y="14"/>
                </a:cubicBezTo>
                <a:cubicBezTo>
                  <a:pt x="51" y="15"/>
                  <a:pt x="51" y="15"/>
                  <a:pt x="51" y="15"/>
                </a:cubicBezTo>
                <a:cubicBezTo>
                  <a:pt x="50" y="17"/>
                  <a:pt x="50" y="17"/>
                  <a:pt x="50" y="17"/>
                </a:cubicBezTo>
                <a:cubicBezTo>
                  <a:pt x="48" y="19"/>
                  <a:pt x="45" y="20"/>
                  <a:pt x="43" y="22"/>
                </a:cubicBezTo>
                <a:close/>
                <a:moveTo>
                  <a:pt x="6" y="10"/>
                </a:moveTo>
                <a:cubicBezTo>
                  <a:pt x="12" y="14"/>
                  <a:pt x="32" y="26"/>
                  <a:pt x="46" y="15"/>
                </a:cubicBezTo>
                <a:cubicBezTo>
                  <a:pt x="43" y="12"/>
                  <a:pt x="33" y="4"/>
                  <a:pt x="22" y="4"/>
                </a:cubicBezTo>
                <a:cubicBezTo>
                  <a:pt x="16" y="4"/>
                  <a:pt x="11" y="6"/>
                  <a:pt x="6" y="10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gdbcbda4b2a_1_79"/>
          <p:cNvSpPr/>
          <p:nvPr/>
        </p:nvSpPr>
        <p:spPr>
          <a:xfrm flipH="1">
            <a:off x="10512873" y="6410734"/>
            <a:ext cx="212725" cy="176213"/>
          </a:xfrm>
          <a:custGeom>
            <a:rect b="b" l="l" r="r" t="t"/>
            <a:pathLst>
              <a:path extrusionOk="0" h="34" w="41">
                <a:moveTo>
                  <a:pt x="0" y="29"/>
                </a:moveTo>
                <a:cubicBezTo>
                  <a:pt x="0" y="29"/>
                  <a:pt x="35" y="34"/>
                  <a:pt x="41" y="10"/>
                </a:cubicBezTo>
                <a:cubicBezTo>
                  <a:pt x="41" y="10"/>
                  <a:pt x="7" y="0"/>
                  <a:pt x="0" y="29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5" name="Google Shape;635;gdbcbda4b2a_1_79"/>
          <p:cNvSpPr/>
          <p:nvPr/>
        </p:nvSpPr>
        <p:spPr>
          <a:xfrm flipH="1">
            <a:off x="10496998" y="6426609"/>
            <a:ext cx="238125" cy="155575"/>
          </a:xfrm>
          <a:custGeom>
            <a:rect b="b" l="l" r="r" t="t"/>
            <a:pathLst>
              <a:path extrusionOk="0" h="30" w="46">
                <a:moveTo>
                  <a:pt x="30" y="25"/>
                </a:moveTo>
                <a:cubicBezTo>
                  <a:pt x="17" y="30"/>
                  <a:pt x="3" y="28"/>
                  <a:pt x="2" y="2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6"/>
                  <a:pt x="0" y="26"/>
                  <a:pt x="0" y="26"/>
                </a:cubicBezTo>
                <a:cubicBezTo>
                  <a:pt x="2" y="18"/>
                  <a:pt x="6" y="12"/>
                  <a:pt x="13" y="8"/>
                </a:cubicBezTo>
                <a:cubicBezTo>
                  <a:pt x="26" y="0"/>
                  <a:pt x="43" y="5"/>
                  <a:pt x="44" y="6"/>
                </a:cubicBezTo>
                <a:cubicBezTo>
                  <a:pt x="46" y="6"/>
                  <a:pt x="46" y="6"/>
                  <a:pt x="46" y="6"/>
                </a:cubicBezTo>
                <a:cubicBezTo>
                  <a:pt x="45" y="8"/>
                  <a:pt x="45" y="8"/>
                  <a:pt x="45" y="8"/>
                </a:cubicBezTo>
                <a:cubicBezTo>
                  <a:pt x="43" y="17"/>
                  <a:pt x="36" y="22"/>
                  <a:pt x="30" y="25"/>
                </a:cubicBezTo>
                <a:close/>
                <a:moveTo>
                  <a:pt x="4" y="25"/>
                </a:moveTo>
                <a:cubicBezTo>
                  <a:pt x="11" y="25"/>
                  <a:pt x="35" y="25"/>
                  <a:pt x="41" y="9"/>
                </a:cubicBezTo>
                <a:cubicBezTo>
                  <a:pt x="36" y="8"/>
                  <a:pt x="24" y="6"/>
                  <a:pt x="14" y="11"/>
                </a:cubicBezTo>
                <a:cubicBezTo>
                  <a:pt x="9" y="14"/>
                  <a:pt x="6" y="19"/>
                  <a:pt x="4" y="25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gdbcbda4b2a_1_79"/>
          <p:cNvSpPr/>
          <p:nvPr/>
        </p:nvSpPr>
        <p:spPr>
          <a:xfrm flipH="1">
            <a:off x="9758810" y="5002622"/>
            <a:ext cx="1122363" cy="2540000"/>
          </a:xfrm>
          <a:custGeom>
            <a:rect b="b" l="l" r="r" t="t"/>
            <a:pathLst>
              <a:path extrusionOk="0" h="489" w="216">
                <a:moveTo>
                  <a:pt x="18" y="489"/>
                </a:moveTo>
                <a:cubicBezTo>
                  <a:pt x="14" y="489"/>
                  <a:pt x="14" y="489"/>
                  <a:pt x="14" y="489"/>
                </a:cubicBezTo>
                <a:cubicBezTo>
                  <a:pt x="0" y="330"/>
                  <a:pt x="56" y="205"/>
                  <a:pt x="104" y="129"/>
                </a:cubicBezTo>
                <a:cubicBezTo>
                  <a:pt x="157" y="46"/>
                  <a:pt x="214" y="0"/>
                  <a:pt x="214" y="0"/>
                </a:cubicBezTo>
                <a:cubicBezTo>
                  <a:pt x="216" y="2"/>
                  <a:pt x="216" y="2"/>
                  <a:pt x="216" y="2"/>
                </a:cubicBezTo>
                <a:cubicBezTo>
                  <a:pt x="216" y="3"/>
                  <a:pt x="160" y="48"/>
                  <a:pt x="107" y="131"/>
                </a:cubicBezTo>
                <a:cubicBezTo>
                  <a:pt x="59" y="207"/>
                  <a:pt x="4" y="331"/>
                  <a:pt x="18" y="489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7" name="Google Shape;637;gdbcbda4b2a_1_79"/>
          <p:cNvGrpSpPr/>
          <p:nvPr/>
        </p:nvGrpSpPr>
        <p:grpSpPr>
          <a:xfrm>
            <a:off x="8826871" y="4152137"/>
            <a:ext cx="514350" cy="509588"/>
            <a:chOff x="10011791" y="3402421"/>
            <a:chExt cx="514350" cy="509588"/>
          </a:xfrm>
        </p:grpSpPr>
        <p:sp>
          <p:nvSpPr>
            <p:cNvPr id="638" name="Google Shape;638;gdbcbda4b2a_1_79"/>
            <p:cNvSpPr/>
            <p:nvPr/>
          </p:nvSpPr>
          <p:spPr>
            <a:xfrm flipH="1">
              <a:off x="10011791" y="3402421"/>
              <a:ext cx="514350" cy="509588"/>
            </a:xfrm>
            <a:custGeom>
              <a:rect b="b" l="l" r="r" t="t"/>
              <a:pathLst>
                <a:path extrusionOk="0" h="98" w="99">
                  <a:moveTo>
                    <a:pt x="99" y="0"/>
                  </a:moveTo>
                  <a:cubicBezTo>
                    <a:pt x="99" y="0"/>
                    <a:pt x="81" y="98"/>
                    <a:pt x="18" y="77"/>
                  </a:cubicBezTo>
                  <a:cubicBezTo>
                    <a:pt x="18" y="77"/>
                    <a:pt x="0" y="7"/>
                    <a:pt x="99" y="0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gdbcbda4b2a_1_79"/>
            <p:cNvSpPr/>
            <p:nvPr/>
          </p:nvSpPr>
          <p:spPr>
            <a:xfrm flipH="1">
              <a:off x="10011791" y="3402421"/>
              <a:ext cx="420688" cy="400050"/>
            </a:xfrm>
            <a:custGeom>
              <a:rect b="b" l="l" r="r" t="t"/>
              <a:pathLst>
                <a:path extrusionOk="0" h="77" w="81">
                  <a:moveTo>
                    <a:pt x="81" y="0"/>
                  </a:moveTo>
                  <a:cubicBezTo>
                    <a:pt x="81" y="0"/>
                    <a:pt x="47" y="51"/>
                    <a:pt x="0" y="77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gdbcbda4b2a_1_79"/>
            <p:cNvSpPr/>
            <p:nvPr/>
          </p:nvSpPr>
          <p:spPr>
            <a:xfrm flipH="1">
              <a:off x="10059416" y="3443696"/>
              <a:ext cx="57150" cy="88900"/>
            </a:xfrm>
            <a:custGeom>
              <a:rect b="b" l="l" r="r" t="t"/>
              <a:pathLst>
                <a:path extrusionOk="0" h="17" w="11">
                  <a:moveTo>
                    <a:pt x="11" y="15"/>
                  </a:moveTo>
                  <a:cubicBezTo>
                    <a:pt x="11" y="15"/>
                    <a:pt x="4" y="17"/>
                    <a:pt x="2" y="15"/>
                  </a:cubicBezTo>
                  <a:cubicBezTo>
                    <a:pt x="0" y="12"/>
                    <a:pt x="0" y="5"/>
                    <a:pt x="1" y="0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gdbcbda4b2a_1_79"/>
            <p:cNvSpPr/>
            <p:nvPr/>
          </p:nvSpPr>
          <p:spPr>
            <a:xfrm flipH="1">
              <a:off x="10105453" y="3464333"/>
              <a:ext cx="119063" cy="176213"/>
            </a:xfrm>
            <a:custGeom>
              <a:rect b="b" l="l" r="r" t="t"/>
              <a:pathLst>
                <a:path extrusionOk="0" h="34" w="23">
                  <a:moveTo>
                    <a:pt x="23" y="27"/>
                  </a:moveTo>
                  <a:cubicBezTo>
                    <a:pt x="23" y="27"/>
                    <a:pt x="13" y="34"/>
                    <a:pt x="7" y="29"/>
                  </a:cubicBezTo>
                  <a:cubicBezTo>
                    <a:pt x="0" y="23"/>
                    <a:pt x="6" y="5"/>
                    <a:pt x="8" y="0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gdbcbda4b2a_1_79"/>
            <p:cNvSpPr/>
            <p:nvPr/>
          </p:nvSpPr>
          <p:spPr>
            <a:xfrm flipH="1">
              <a:off x="10183241" y="3516721"/>
              <a:ext cx="130175" cy="217488"/>
            </a:xfrm>
            <a:custGeom>
              <a:rect b="b" l="l" r="r" t="t"/>
              <a:pathLst>
                <a:path extrusionOk="0" h="42" w="25">
                  <a:moveTo>
                    <a:pt x="25" y="37"/>
                  </a:moveTo>
                  <a:cubicBezTo>
                    <a:pt x="25" y="37"/>
                    <a:pt x="11" y="42"/>
                    <a:pt x="6" y="35"/>
                  </a:cubicBezTo>
                  <a:cubicBezTo>
                    <a:pt x="0" y="28"/>
                    <a:pt x="4" y="5"/>
                    <a:pt x="7" y="0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43" name="Google Shape;643;gdbcbda4b2a_1_79"/>
          <p:cNvGrpSpPr/>
          <p:nvPr/>
        </p:nvGrpSpPr>
        <p:grpSpPr>
          <a:xfrm>
            <a:off x="10620823" y="3955223"/>
            <a:ext cx="555625" cy="519113"/>
            <a:chOff x="10572179" y="4373971"/>
            <a:chExt cx="555625" cy="519113"/>
          </a:xfrm>
        </p:grpSpPr>
        <p:sp>
          <p:nvSpPr>
            <p:cNvPr id="644" name="Google Shape;644;gdbcbda4b2a_1_79"/>
            <p:cNvSpPr/>
            <p:nvPr/>
          </p:nvSpPr>
          <p:spPr>
            <a:xfrm flipH="1">
              <a:off x="10572179" y="4373971"/>
              <a:ext cx="555625" cy="519113"/>
            </a:xfrm>
            <a:custGeom>
              <a:rect b="b" l="l" r="r" t="t"/>
              <a:pathLst>
                <a:path extrusionOk="0" h="100" w="107">
                  <a:moveTo>
                    <a:pt x="81" y="0"/>
                  </a:moveTo>
                  <a:cubicBezTo>
                    <a:pt x="81" y="0"/>
                    <a:pt x="107" y="92"/>
                    <a:pt x="44" y="100"/>
                  </a:cubicBezTo>
                  <a:cubicBezTo>
                    <a:pt x="44" y="100"/>
                    <a:pt x="0" y="48"/>
                    <a:pt x="81" y="0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gdbcbda4b2a_1_79"/>
            <p:cNvSpPr/>
            <p:nvPr/>
          </p:nvSpPr>
          <p:spPr>
            <a:xfrm flipH="1">
              <a:off x="10707116" y="4373971"/>
              <a:ext cx="192088" cy="519113"/>
            </a:xfrm>
            <a:custGeom>
              <a:rect b="b" l="l" r="r" t="t"/>
              <a:pathLst>
                <a:path extrusionOk="0" h="100" w="37">
                  <a:moveTo>
                    <a:pt x="37" y="0"/>
                  </a:moveTo>
                  <a:cubicBezTo>
                    <a:pt x="37" y="0"/>
                    <a:pt x="29" y="58"/>
                    <a:pt x="0" y="100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gdbcbda4b2a_1_79"/>
            <p:cNvSpPr/>
            <p:nvPr/>
          </p:nvSpPr>
          <p:spPr>
            <a:xfrm flipH="1">
              <a:off x="10697591" y="4451758"/>
              <a:ext cx="73025" cy="73025"/>
            </a:xfrm>
            <a:custGeom>
              <a:rect b="b" l="l" r="r" t="t"/>
              <a:pathLst>
                <a:path extrusionOk="0" h="14" w="14">
                  <a:moveTo>
                    <a:pt x="14" y="9"/>
                  </a:moveTo>
                  <a:cubicBezTo>
                    <a:pt x="14" y="9"/>
                    <a:pt x="9" y="14"/>
                    <a:pt x="6" y="12"/>
                  </a:cubicBezTo>
                  <a:cubicBezTo>
                    <a:pt x="3" y="11"/>
                    <a:pt x="1" y="4"/>
                    <a:pt x="0" y="0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gdbcbda4b2a_1_79"/>
            <p:cNvSpPr/>
            <p:nvPr/>
          </p:nvSpPr>
          <p:spPr>
            <a:xfrm flipH="1">
              <a:off x="10702353" y="4504146"/>
              <a:ext cx="125413" cy="134938"/>
            </a:xfrm>
            <a:custGeom>
              <a:rect b="b" l="l" r="r" t="t"/>
              <a:pathLst>
                <a:path extrusionOk="0" h="26" w="24">
                  <a:moveTo>
                    <a:pt x="24" y="16"/>
                  </a:moveTo>
                  <a:cubicBezTo>
                    <a:pt x="24" y="16"/>
                    <a:pt x="19" y="26"/>
                    <a:pt x="11" y="24"/>
                  </a:cubicBezTo>
                  <a:cubicBezTo>
                    <a:pt x="3" y="22"/>
                    <a:pt x="1" y="4"/>
                    <a:pt x="0" y="0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gdbcbda4b2a_1_79"/>
            <p:cNvSpPr/>
            <p:nvPr/>
          </p:nvSpPr>
          <p:spPr>
            <a:xfrm flipH="1">
              <a:off x="10729341" y="4586696"/>
              <a:ext cx="155575" cy="171450"/>
            </a:xfrm>
            <a:custGeom>
              <a:rect b="b" l="l" r="r" t="t"/>
              <a:pathLst>
                <a:path extrusionOk="0" h="33" w="30">
                  <a:moveTo>
                    <a:pt x="30" y="23"/>
                  </a:moveTo>
                  <a:cubicBezTo>
                    <a:pt x="30" y="23"/>
                    <a:pt x="21" y="33"/>
                    <a:pt x="13" y="30"/>
                  </a:cubicBezTo>
                  <a:cubicBezTo>
                    <a:pt x="6" y="26"/>
                    <a:pt x="0" y="5"/>
                    <a:pt x="0" y="0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49" name="Google Shape;649;gdbcbda4b2a_1_79"/>
          <p:cNvPicPr preferRelativeResize="0"/>
          <p:nvPr/>
        </p:nvPicPr>
        <p:blipFill rotWithShape="1">
          <a:blip r:embed="rId4">
            <a:alphaModFix/>
          </a:blip>
          <a:srcRect b="18467" l="14828" r="0" t="0"/>
          <a:stretch/>
        </p:blipFill>
        <p:spPr>
          <a:xfrm>
            <a:off x="-30896" y="4966992"/>
            <a:ext cx="2639383" cy="18965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0" name="Google Shape;650;gdbcbda4b2a_1_79"/>
          <p:cNvGrpSpPr/>
          <p:nvPr/>
        </p:nvGrpSpPr>
        <p:grpSpPr>
          <a:xfrm flipH="1" rot="-4500077">
            <a:off x="9520183" y="3080323"/>
            <a:ext cx="385245" cy="422309"/>
            <a:chOff x="1795463" y="115888"/>
            <a:chExt cx="544513" cy="596900"/>
          </a:xfrm>
        </p:grpSpPr>
        <p:sp>
          <p:nvSpPr>
            <p:cNvPr id="651" name="Google Shape;651;gdbcbda4b2a_1_79"/>
            <p:cNvSpPr/>
            <p:nvPr/>
          </p:nvSpPr>
          <p:spPr>
            <a:xfrm>
              <a:off x="1795463" y="115888"/>
              <a:ext cx="544513" cy="596900"/>
            </a:xfrm>
            <a:custGeom>
              <a:rect b="b" l="l" r="r" t="t"/>
              <a:pathLst>
                <a:path extrusionOk="0" h="115" w="105">
                  <a:moveTo>
                    <a:pt x="0" y="31"/>
                  </a:moveTo>
                  <a:cubicBezTo>
                    <a:pt x="0" y="31"/>
                    <a:pt x="55" y="115"/>
                    <a:pt x="105" y="71"/>
                  </a:cubicBezTo>
                  <a:cubicBezTo>
                    <a:pt x="105" y="71"/>
                    <a:pt x="94" y="0"/>
                    <a:pt x="0" y="31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6C9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gdbcbda4b2a_1_79"/>
            <p:cNvSpPr/>
            <p:nvPr/>
          </p:nvSpPr>
          <p:spPr>
            <a:xfrm>
              <a:off x="1795463" y="277813"/>
              <a:ext cx="544513" cy="206375"/>
            </a:xfrm>
            <a:custGeom>
              <a:rect b="b" l="l" r="r" t="t"/>
              <a:pathLst>
                <a:path extrusionOk="0" h="40" w="105">
                  <a:moveTo>
                    <a:pt x="0" y="0"/>
                  </a:moveTo>
                  <a:cubicBezTo>
                    <a:pt x="0" y="0"/>
                    <a:pt x="51" y="34"/>
                    <a:pt x="105" y="40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6C9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gdbcbda4b2a_1_79"/>
            <p:cNvSpPr/>
            <p:nvPr/>
          </p:nvSpPr>
          <p:spPr>
            <a:xfrm>
              <a:off x="1887538" y="282576"/>
              <a:ext cx="47625" cy="87313"/>
            </a:xfrm>
            <a:custGeom>
              <a:rect b="b" l="l" r="r" t="t"/>
              <a:pathLst>
                <a:path extrusionOk="0" h="17" w="9">
                  <a:moveTo>
                    <a:pt x="0" y="17"/>
                  </a:moveTo>
                  <a:cubicBezTo>
                    <a:pt x="0" y="17"/>
                    <a:pt x="7" y="16"/>
                    <a:pt x="8" y="14"/>
                  </a:cubicBezTo>
                  <a:cubicBezTo>
                    <a:pt x="9" y="10"/>
                    <a:pt x="5" y="3"/>
                    <a:pt x="2" y="0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6C9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gdbcbda4b2a_1_79"/>
            <p:cNvSpPr/>
            <p:nvPr/>
          </p:nvSpPr>
          <p:spPr>
            <a:xfrm>
              <a:off x="1960563" y="271463"/>
              <a:ext cx="98425" cy="171450"/>
            </a:xfrm>
            <a:custGeom>
              <a:rect b="b" l="l" r="r" t="t"/>
              <a:pathLst>
                <a:path extrusionOk="0" h="33" w="19">
                  <a:moveTo>
                    <a:pt x="0" y="30"/>
                  </a:moveTo>
                  <a:cubicBezTo>
                    <a:pt x="0" y="30"/>
                    <a:pt x="12" y="33"/>
                    <a:pt x="15" y="25"/>
                  </a:cubicBezTo>
                  <a:cubicBezTo>
                    <a:pt x="19" y="18"/>
                    <a:pt x="7" y="4"/>
                    <a:pt x="3" y="0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6C9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gdbcbda4b2a_1_79"/>
            <p:cNvSpPr/>
            <p:nvPr/>
          </p:nvSpPr>
          <p:spPr>
            <a:xfrm>
              <a:off x="2074863" y="282576"/>
              <a:ext cx="98425" cy="212725"/>
            </a:xfrm>
            <a:custGeom>
              <a:rect b="b" l="l" r="r" t="t"/>
              <a:pathLst>
                <a:path extrusionOk="0" h="41" w="19">
                  <a:moveTo>
                    <a:pt x="0" y="41"/>
                  </a:moveTo>
                  <a:cubicBezTo>
                    <a:pt x="0" y="41"/>
                    <a:pt x="14" y="40"/>
                    <a:pt x="16" y="32"/>
                  </a:cubicBezTo>
                  <a:cubicBezTo>
                    <a:pt x="19" y="24"/>
                    <a:pt x="6" y="4"/>
                    <a:pt x="2" y="0"/>
                  </a:cubicBezTo>
                </a:path>
              </a:pathLst>
            </a:custGeom>
            <a:noFill/>
            <a:ln cap="flat" cmpd="sng" w="11100">
              <a:solidFill>
                <a:srgbClr val="5ACF8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6C9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56" name="Google Shape;656;gdbcbda4b2a_1_79"/>
          <p:cNvSpPr txBox="1"/>
          <p:nvPr/>
        </p:nvSpPr>
        <p:spPr>
          <a:xfrm>
            <a:off x="2534599" y="2788257"/>
            <a:ext cx="71301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THANK YOU</a:t>
            </a:r>
            <a:endParaRPr sz="2100"/>
          </a:p>
        </p:txBody>
      </p:sp>
      <p:sp>
        <p:nvSpPr>
          <p:cNvPr id="657" name="Google Shape;657;gdbcbda4b2a_1_79"/>
          <p:cNvSpPr/>
          <p:nvPr/>
        </p:nvSpPr>
        <p:spPr>
          <a:xfrm flipH="1">
            <a:off x="-11734" y="2545687"/>
            <a:ext cx="12222896" cy="4317813"/>
          </a:xfrm>
          <a:custGeom>
            <a:rect b="b" l="l" r="r" t="t"/>
            <a:pathLst>
              <a:path extrusionOk="0" h="4317813" w="12222896">
                <a:moveTo>
                  <a:pt x="2606347" y="46"/>
                </a:moveTo>
                <a:cubicBezTo>
                  <a:pt x="1553354" y="-5728"/>
                  <a:pt x="808340" y="542506"/>
                  <a:pt x="429" y="1193013"/>
                </a:cubicBezTo>
                <a:lnTo>
                  <a:pt x="0" y="1193358"/>
                </a:lnTo>
                <a:lnTo>
                  <a:pt x="0" y="4317813"/>
                </a:lnTo>
                <a:lnTo>
                  <a:pt x="12222896" y="4317813"/>
                </a:lnTo>
                <a:lnTo>
                  <a:pt x="12222896" y="2207769"/>
                </a:lnTo>
                <a:lnTo>
                  <a:pt x="11957789" y="2302242"/>
                </a:lnTo>
                <a:cubicBezTo>
                  <a:pt x="10521031" y="2788488"/>
                  <a:pt x="8872023" y="3287876"/>
                  <a:pt x="5965852" y="1342893"/>
                </a:cubicBezTo>
                <a:cubicBezTo>
                  <a:pt x="4513022" y="372454"/>
                  <a:pt x="3458770" y="4720"/>
                  <a:pt x="2606347" y="46"/>
                </a:cubicBezTo>
                <a:close/>
              </a:path>
            </a:pathLst>
          </a:custGeom>
          <a:gradFill>
            <a:gsLst>
              <a:gs pos="0">
                <a:srgbClr val="E6F9FF">
                  <a:alpha val="0"/>
                </a:srgbClr>
              </a:gs>
              <a:gs pos="100000">
                <a:srgbClr val="A7E8FF">
                  <a:alpha val="8627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gdbcbda4b2a_1_7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oogle Shape;211;gdbcbda4b2a_0_402"/>
          <p:cNvGrpSpPr/>
          <p:nvPr/>
        </p:nvGrpSpPr>
        <p:grpSpPr>
          <a:xfrm>
            <a:off x="0" y="4954134"/>
            <a:ext cx="12192000" cy="1909138"/>
            <a:chOff x="0" y="4948862"/>
            <a:chExt cx="12192000" cy="1909138"/>
          </a:xfrm>
        </p:grpSpPr>
        <p:sp>
          <p:nvSpPr>
            <p:cNvPr id="212" name="Google Shape;212;gdbcbda4b2a_0_402"/>
            <p:cNvSpPr/>
            <p:nvPr/>
          </p:nvSpPr>
          <p:spPr>
            <a:xfrm>
              <a:off x="0" y="4948862"/>
              <a:ext cx="12192000" cy="1909138"/>
            </a:xfrm>
            <a:custGeom>
              <a:rect b="b" l="l" r="r" t="t"/>
              <a:pathLst>
                <a:path extrusionOk="0" h="1909138" w="12192000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Quattrocento Sans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gdbcbda4b2a_0_402"/>
            <p:cNvSpPr/>
            <p:nvPr/>
          </p:nvSpPr>
          <p:spPr>
            <a:xfrm>
              <a:off x="0" y="5563852"/>
              <a:ext cx="12192000" cy="1293441"/>
            </a:xfrm>
            <a:custGeom>
              <a:rect b="b" l="l" r="r" t="t"/>
              <a:pathLst>
                <a:path extrusionOk="0" h="1909138" w="12192000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098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Quattrocento Sans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" name="Google Shape;214;gdbcbda4b2a_0_402"/>
          <p:cNvSpPr/>
          <p:nvPr/>
        </p:nvSpPr>
        <p:spPr>
          <a:xfrm>
            <a:off x="649200" y="538400"/>
            <a:ext cx="10852500" cy="9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3D65"/>
              </a:buClr>
              <a:buSzPts val="4400"/>
              <a:buFont typeface="Quattrocento Sans"/>
              <a:buNone/>
            </a:pPr>
            <a:r>
              <a:rPr b="1" lang="en-US" sz="4400">
                <a:solidFill>
                  <a:srgbClr val="083D6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Dataset Details</a:t>
            </a:r>
            <a:endParaRPr b="1" i="0" sz="4400" u="none" cap="none" strike="noStrike">
              <a:solidFill>
                <a:srgbClr val="083D6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15" name="Google Shape;215;gdbcbda4b2a_0_4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50" y="1882250"/>
            <a:ext cx="9144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dbcbda4b2a_0_4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8275" y="1861063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gdbcbda4b2a_0_40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76950" y="4101600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dbcbda4b2a_0_402"/>
          <p:cNvSpPr txBox="1"/>
          <p:nvPr/>
        </p:nvSpPr>
        <p:spPr>
          <a:xfrm>
            <a:off x="795700" y="1912100"/>
            <a:ext cx="3000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Source: </a:t>
            </a:r>
            <a:r>
              <a:rPr lang="en-US" sz="2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Kaggle </a:t>
            </a:r>
            <a:endParaRPr/>
          </a:p>
        </p:txBody>
      </p:sp>
      <p:sp>
        <p:nvSpPr>
          <p:cNvPr id="219" name="Google Shape;219;gdbcbda4b2a_0_402"/>
          <p:cNvSpPr txBox="1"/>
          <p:nvPr/>
        </p:nvSpPr>
        <p:spPr>
          <a:xfrm>
            <a:off x="6100750" y="1912088"/>
            <a:ext cx="4229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Duration:</a:t>
            </a:r>
            <a:endParaRPr b="1" sz="2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January 2021 - March 2021</a:t>
            </a:r>
            <a:endParaRPr sz="2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0" name="Google Shape;220;gdbcbda4b2a_0_402"/>
          <p:cNvSpPr txBox="1"/>
          <p:nvPr/>
        </p:nvSpPr>
        <p:spPr>
          <a:xfrm>
            <a:off x="3424875" y="4112400"/>
            <a:ext cx="6891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Size:</a:t>
            </a:r>
            <a:endParaRPr b="1" sz="2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250K tweets, 26 columns</a:t>
            </a:r>
            <a:endParaRPr sz="2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1" name="Google Shape;221;gdbcbda4b2a_0_40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20075" y="3958725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dbcbda4b2a_0_402"/>
          <p:cNvSpPr txBox="1"/>
          <p:nvPr/>
        </p:nvSpPr>
        <p:spPr>
          <a:xfrm>
            <a:off x="9110650" y="3969525"/>
            <a:ext cx="4229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Origin</a:t>
            </a:r>
            <a:r>
              <a:rPr b="1" lang="en-US" sz="2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endParaRPr b="1" sz="2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India</a:t>
            </a:r>
            <a:endParaRPr sz="2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3" name="Google Shape;223;gdbcbda4b2a_0_40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dbcbda4b2a_0_651"/>
          <p:cNvCxnSpPr/>
          <p:nvPr/>
        </p:nvCxnSpPr>
        <p:spPr>
          <a:xfrm>
            <a:off x="851924" y="6672350"/>
            <a:ext cx="7179300" cy="0"/>
          </a:xfrm>
          <a:prstGeom prst="straightConnector1">
            <a:avLst/>
          </a:prstGeom>
          <a:noFill/>
          <a:ln cap="flat" cmpd="sng" w="9525">
            <a:solidFill>
              <a:srgbClr val="33CC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0" name="Google Shape;230;gdbcbda4b2a_0_651"/>
          <p:cNvSpPr/>
          <p:nvPr/>
        </p:nvSpPr>
        <p:spPr>
          <a:xfrm>
            <a:off x="3842324" y="0"/>
            <a:ext cx="4151486" cy="1378583"/>
          </a:xfrm>
          <a:custGeom>
            <a:rect b="b" l="l" r="r" t="t"/>
            <a:pathLst>
              <a:path extrusionOk="0" h="248" w="747">
                <a:moveTo>
                  <a:pt x="747" y="0"/>
                </a:moveTo>
                <a:cubicBezTo>
                  <a:pt x="0" y="0"/>
                  <a:pt x="0" y="0"/>
                  <a:pt x="0" y="0"/>
                </a:cubicBezTo>
                <a:cubicBezTo>
                  <a:pt x="68" y="117"/>
                  <a:pt x="229" y="185"/>
                  <a:pt x="368" y="234"/>
                </a:cubicBezTo>
                <a:cubicBezTo>
                  <a:pt x="395" y="244"/>
                  <a:pt x="422" y="248"/>
                  <a:pt x="448" y="248"/>
                </a:cubicBezTo>
                <a:cubicBezTo>
                  <a:pt x="582" y="248"/>
                  <a:pt x="699" y="132"/>
                  <a:pt x="747" y="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rgbClr val="A7E8FF">
                  <a:alpha val="28627"/>
                </a:srgbClr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dbcbda4b2a_0_651"/>
          <p:cNvSpPr/>
          <p:nvPr/>
        </p:nvSpPr>
        <p:spPr>
          <a:xfrm>
            <a:off x="0" y="5743803"/>
            <a:ext cx="2854739" cy="1114197"/>
          </a:xfrm>
          <a:custGeom>
            <a:rect b="b" l="l" r="r" t="t"/>
            <a:pathLst>
              <a:path extrusionOk="0" h="201" w="513">
                <a:moveTo>
                  <a:pt x="0" y="0"/>
                </a:moveTo>
                <a:cubicBezTo>
                  <a:pt x="0" y="201"/>
                  <a:pt x="0" y="201"/>
                  <a:pt x="0" y="201"/>
                </a:cubicBezTo>
                <a:cubicBezTo>
                  <a:pt x="513" y="201"/>
                  <a:pt x="513" y="201"/>
                  <a:pt x="513" y="201"/>
                </a:cubicBezTo>
                <a:cubicBezTo>
                  <a:pt x="422" y="139"/>
                  <a:pt x="304" y="92"/>
                  <a:pt x="182" y="44"/>
                </a:cubicBezTo>
                <a:cubicBezTo>
                  <a:pt x="112" y="17"/>
                  <a:pt x="52" y="3"/>
                  <a:pt x="0" y="0"/>
                </a:cubicBezTo>
              </a:path>
            </a:pathLst>
          </a:custGeom>
          <a:gradFill>
            <a:gsLst>
              <a:gs pos="0">
                <a:schemeClr val="lt1"/>
              </a:gs>
              <a:gs pos="70000">
                <a:srgbClr val="A7E8FF">
                  <a:alpha val="28627"/>
                </a:srgbClr>
              </a:gs>
              <a:gs pos="100000">
                <a:srgbClr val="A7E8FF">
                  <a:alpha val="28627"/>
                </a:srgbClr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dbcbda4b2a_0_651"/>
          <p:cNvSpPr/>
          <p:nvPr/>
        </p:nvSpPr>
        <p:spPr>
          <a:xfrm flipH="1" rot="1800000">
            <a:off x="10030368" y="1361686"/>
            <a:ext cx="2036543" cy="2925593"/>
          </a:xfrm>
          <a:custGeom>
            <a:rect b="b" l="l" r="r" t="t"/>
            <a:pathLst>
              <a:path extrusionOk="0" h="321" w="223">
                <a:moveTo>
                  <a:pt x="141" y="0"/>
                </a:moveTo>
                <a:cubicBezTo>
                  <a:pt x="132" y="0"/>
                  <a:pt x="121" y="2"/>
                  <a:pt x="107" y="6"/>
                </a:cubicBezTo>
                <a:cubicBezTo>
                  <a:pt x="38" y="28"/>
                  <a:pt x="0" y="120"/>
                  <a:pt x="14" y="191"/>
                </a:cubicBezTo>
                <a:cubicBezTo>
                  <a:pt x="38" y="305"/>
                  <a:pt x="108" y="321"/>
                  <a:pt x="223" y="321"/>
                </a:cubicBezTo>
                <a:cubicBezTo>
                  <a:pt x="216" y="303"/>
                  <a:pt x="213" y="282"/>
                  <a:pt x="213" y="261"/>
                </a:cubicBezTo>
                <a:cubicBezTo>
                  <a:pt x="213" y="256"/>
                  <a:pt x="213" y="251"/>
                  <a:pt x="213" y="245"/>
                </a:cubicBezTo>
                <a:cubicBezTo>
                  <a:pt x="188" y="219"/>
                  <a:pt x="162" y="191"/>
                  <a:pt x="162" y="164"/>
                </a:cubicBezTo>
                <a:cubicBezTo>
                  <a:pt x="162" y="100"/>
                  <a:pt x="206" y="0"/>
                  <a:pt x="141" y="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rgbClr val="A7E8FF">
                  <a:alpha val="28627"/>
                </a:srgbClr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gdbcbda4b2a_0_651"/>
          <p:cNvSpPr/>
          <p:nvPr/>
        </p:nvSpPr>
        <p:spPr>
          <a:xfrm>
            <a:off x="11150944" y="2956613"/>
            <a:ext cx="50866" cy="28613"/>
          </a:xfrm>
          <a:custGeom>
            <a:rect b="b" l="l" r="r" t="t"/>
            <a:pathLst>
              <a:path extrusionOk="0" h="5" w="9">
                <a:moveTo>
                  <a:pt x="8" y="0"/>
                </a:moveTo>
                <a:cubicBezTo>
                  <a:pt x="5" y="2"/>
                  <a:pt x="3" y="3"/>
                  <a:pt x="0" y="5"/>
                </a:cubicBezTo>
                <a:cubicBezTo>
                  <a:pt x="3" y="4"/>
                  <a:pt x="6" y="3"/>
                  <a:pt x="9" y="3"/>
                </a:cubicBezTo>
                <a:cubicBezTo>
                  <a:pt x="9" y="2"/>
                  <a:pt x="8" y="1"/>
                  <a:pt x="8" y="0"/>
                </a:cubicBezTo>
              </a:path>
            </a:pathLst>
          </a:custGeom>
          <a:solidFill>
            <a:srgbClr val="FEDB9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dbcbda4b2a_0_651"/>
          <p:cNvSpPr/>
          <p:nvPr/>
        </p:nvSpPr>
        <p:spPr>
          <a:xfrm>
            <a:off x="10145110" y="6124866"/>
            <a:ext cx="1008600" cy="184500"/>
          </a:xfrm>
          <a:prstGeom prst="ellipse">
            <a:avLst/>
          </a:prstGeom>
          <a:solidFill>
            <a:srgbClr val="D1D1D1">
              <a:alpha val="4078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gdbcbda4b2a_0_651"/>
          <p:cNvSpPr/>
          <p:nvPr/>
        </p:nvSpPr>
        <p:spPr>
          <a:xfrm>
            <a:off x="10794522" y="4662486"/>
            <a:ext cx="290231" cy="205246"/>
          </a:xfrm>
          <a:custGeom>
            <a:rect b="b" l="l" r="r" t="t"/>
            <a:pathLst>
              <a:path extrusionOk="0" h="39" w="55">
                <a:moveTo>
                  <a:pt x="0" y="6"/>
                </a:moveTo>
                <a:cubicBezTo>
                  <a:pt x="0" y="6"/>
                  <a:pt x="7" y="29"/>
                  <a:pt x="7" y="32"/>
                </a:cubicBezTo>
                <a:cubicBezTo>
                  <a:pt x="8" y="35"/>
                  <a:pt x="14" y="37"/>
                  <a:pt x="20" y="38"/>
                </a:cubicBezTo>
                <a:cubicBezTo>
                  <a:pt x="26" y="39"/>
                  <a:pt x="47" y="21"/>
                  <a:pt x="47" y="21"/>
                </a:cubicBezTo>
                <a:cubicBezTo>
                  <a:pt x="55" y="12"/>
                  <a:pt x="55" y="12"/>
                  <a:pt x="55" y="12"/>
                </a:cubicBezTo>
                <a:cubicBezTo>
                  <a:pt x="55" y="12"/>
                  <a:pt x="37" y="15"/>
                  <a:pt x="33" y="17"/>
                </a:cubicBezTo>
                <a:cubicBezTo>
                  <a:pt x="29" y="18"/>
                  <a:pt x="25" y="19"/>
                  <a:pt x="24" y="14"/>
                </a:cubicBezTo>
                <a:cubicBezTo>
                  <a:pt x="24" y="12"/>
                  <a:pt x="23" y="10"/>
                  <a:pt x="22" y="8"/>
                </a:cubicBezTo>
                <a:cubicBezTo>
                  <a:pt x="21" y="4"/>
                  <a:pt x="20" y="0"/>
                  <a:pt x="20" y="0"/>
                </a:cubicBezTo>
                <a:cubicBezTo>
                  <a:pt x="0" y="6"/>
                  <a:pt x="0" y="6"/>
                  <a:pt x="0" y="6"/>
                </a:cubicBezTo>
              </a:path>
            </a:pathLst>
          </a:custGeom>
          <a:solidFill>
            <a:srgbClr val="FDB58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dbcbda4b2a_0_651"/>
          <p:cNvSpPr/>
          <p:nvPr/>
        </p:nvSpPr>
        <p:spPr>
          <a:xfrm>
            <a:off x="10794522" y="4662486"/>
            <a:ext cx="117054" cy="131486"/>
          </a:xfrm>
          <a:custGeom>
            <a:rect b="b" l="l" r="r" t="t"/>
            <a:pathLst>
              <a:path extrusionOk="0" h="25" w="22">
                <a:moveTo>
                  <a:pt x="20" y="0"/>
                </a:moveTo>
                <a:cubicBezTo>
                  <a:pt x="0" y="6"/>
                  <a:pt x="0" y="6"/>
                  <a:pt x="0" y="6"/>
                </a:cubicBezTo>
                <a:cubicBezTo>
                  <a:pt x="0" y="6"/>
                  <a:pt x="3" y="15"/>
                  <a:pt x="5" y="23"/>
                </a:cubicBezTo>
                <a:cubicBezTo>
                  <a:pt x="6" y="24"/>
                  <a:pt x="8" y="24"/>
                  <a:pt x="10" y="25"/>
                </a:cubicBezTo>
                <a:cubicBezTo>
                  <a:pt x="11" y="21"/>
                  <a:pt x="14" y="15"/>
                  <a:pt x="17" y="12"/>
                </a:cubicBezTo>
                <a:cubicBezTo>
                  <a:pt x="22" y="8"/>
                  <a:pt x="22" y="8"/>
                  <a:pt x="22" y="8"/>
                </a:cubicBezTo>
                <a:cubicBezTo>
                  <a:pt x="21" y="4"/>
                  <a:pt x="20" y="0"/>
                  <a:pt x="20" y="0"/>
                </a:cubicBezTo>
              </a:path>
            </a:pathLst>
          </a:custGeom>
          <a:solidFill>
            <a:srgbClr val="FBA06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gdbcbda4b2a_0_651"/>
          <p:cNvSpPr/>
          <p:nvPr/>
        </p:nvSpPr>
        <p:spPr>
          <a:xfrm>
            <a:off x="10313476" y="5986966"/>
            <a:ext cx="338335" cy="232506"/>
          </a:xfrm>
          <a:custGeom>
            <a:rect b="b" l="l" r="r" t="t"/>
            <a:pathLst>
              <a:path extrusionOk="0" h="44" w="64">
                <a:moveTo>
                  <a:pt x="15" y="0"/>
                </a:moveTo>
                <a:cubicBezTo>
                  <a:pt x="15" y="0"/>
                  <a:pt x="4" y="20"/>
                  <a:pt x="3" y="25"/>
                </a:cubicBezTo>
                <a:cubicBezTo>
                  <a:pt x="2" y="31"/>
                  <a:pt x="0" y="30"/>
                  <a:pt x="7" y="33"/>
                </a:cubicBezTo>
                <a:cubicBezTo>
                  <a:pt x="14" y="35"/>
                  <a:pt x="18" y="33"/>
                  <a:pt x="24" y="34"/>
                </a:cubicBezTo>
                <a:cubicBezTo>
                  <a:pt x="30" y="36"/>
                  <a:pt x="35" y="42"/>
                  <a:pt x="48" y="43"/>
                </a:cubicBezTo>
                <a:cubicBezTo>
                  <a:pt x="61" y="44"/>
                  <a:pt x="64" y="43"/>
                  <a:pt x="64" y="41"/>
                </a:cubicBezTo>
                <a:cubicBezTo>
                  <a:pt x="64" y="40"/>
                  <a:pt x="56" y="34"/>
                  <a:pt x="48" y="29"/>
                </a:cubicBezTo>
                <a:cubicBezTo>
                  <a:pt x="40" y="23"/>
                  <a:pt x="33" y="19"/>
                  <a:pt x="32" y="14"/>
                </a:cubicBezTo>
                <a:cubicBezTo>
                  <a:pt x="31" y="8"/>
                  <a:pt x="31" y="1"/>
                  <a:pt x="31" y="1"/>
                </a:cubicBezTo>
                <a:lnTo>
                  <a:pt x="15" y="0"/>
                </a:lnTo>
                <a:close/>
              </a:path>
            </a:pathLst>
          </a:custGeom>
          <a:solidFill>
            <a:srgbClr val="1C36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gdbcbda4b2a_0_651"/>
          <p:cNvSpPr/>
          <p:nvPr/>
        </p:nvSpPr>
        <p:spPr>
          <a:xfrm>
            <a:off x="10557206" y="5934051"/>
            <a:ext cx="343146" cy="237316"/>
          </a:xfrm>
          <a:custGeom>
            <a:rect b="b" l="l" r="r" t="t"/>
            <a:pathLst>
              <a:path extrusionOk="0" h="45" w="65">
                <a:moveTo>
                  <a:pt x="12" y="6"/>
                </a:moveTo>
                <a:cubicBezTo>
                  <a:pt x="12" y="6"/>
                  <a:pt x="6" y="20"/>
                  <a:pt x="4" y="24"/>
                </a:cubicBezTo>
                <a:cubicBezTo>
                  <a:pt x="3" y="27"/>
                  <a:pt x="0" y="31"/>
                  <a:pt x="6" y="33"/>
                </a:cubicBezTo>
                <a:cubicBezTo>
                  <a:pt x="12" y="36"/>
                  <a:pt x="19" y="37"/>
                  <a:pt x="19" y="37"/>
                </a:cubicBezTo>
                <a:cubicBezTo>
                  <a:pt x="19" y="37"/>
                  <a:pt x="19" y="32"/>
                  <a:pt x="22" y="33"/>
                </a:cubicBezTo>
                <a:cubicBezTo>
                  <a:pt x="25" y="34"/>
                  <a:pt x="23" y="37"/>
                  <a:pt x="29" y="39"/>
                </a:cubicBezTo>
                <a:cubicBezTo>
                  <a:pt x="35" y="41"/>
                  <a:pt x="53" y="45"/>
                  <a:pt x="59" y="45"/>
                </a:cubicBezTo>
                <a:cubicBezTo>
                  <a:pt x="65" y="44"/>
                  <a:pt x="61" y="40"/>
                  <a:pt x="55" y="37"/>
                </a:cubicBezTo>
                <a:cubicBezTo>
                  <a:pt x="50" y="33"/>
                  <a:pt x="23" y="16"/>
                  <a:pt x="23" y="8"/>
                </a:cubicBezTo>
                <a:cubicBezTo>
                  <a:pt x="23" y="0"/>
                  <a:pt x="12" y="6"/>
                  <a:pt x="12" y="6"/>
                </a:cubicBezTo>
                <a:close/>
              </a:path>
            </a:pathLst>
          </a:custGeom>
          <a:solidFill>
            <a:srgbClr val="1C36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gdbcbda4b2a_0_651"/>
          <p:cNvSpPr/>
          <p:nvPr/>
        </p:nvSpPr>
        <p:spPr>
          <a:xfrm>
            <a:off x="10324700" y="4978373"/>
            <a:ext cx="559616" cy="1040663"/>
          </a:xfrm>
          <a:custGeom>
            <a:rect b="b" l="l" r="r" t="t"/>
            <a:pathLst>
              <a:path extrusionOk="0" h="197" w="106">
                <a:moveTo>
                  <a:pt x="21" y="0"/>
                </a:moveTo>
                <a:cubicBezTo>
                  <a:pt x="21" y="0"/>
                  <a:pt x="13" y="9"/>
                  <a:pt x="6" y="19"/>
                </a:cubicBezTo>
                <a:cubicBezTo>
                  <a:pt x="0" y="28"/>
                  <a:pt x="0" y="47"/>
                  <a:pt x="6" y="57"/>
                </a:cubicBezTo>
                <a:cubicBezTo>
                  <a:pt x="12" y="67"/>
                  <a:pt x="32" y="98"/>
                  <a:pt x="32" y="102"/>
                </a:cubicBezTo>
                <a:cubicBezTo>
                  <a:pt x="32" y="106"/>
                  <a:pt x="30" y="109"/>
                  <a:pt x="28" y="116"/>
                </a:cubicBezTo>
                <a:cubicBezTo>
                  <a:pt x="25" y="123"/>
                  <a:pt x="15" y="154"/>
                  <a:pt x="12" y="169"/>
                </a:cubicBezTo>
                <a:cubicBezTo>
                  <a:pt x="10" y="185"/>
                  <a:pt x="9" y="194"/>
                  <a:pt x="9" y="194"/>
                </a:cubicBezTo>
                <a:cubicBezTo>
                  <a:pt x="9" y="194"/>
                  <a:pt x="27" y="197"/>
                  <a:pt x="30" y="195"/>
                </a:cubicBezTo>
                <a:cubicBezTo>
                  <a:pt x="32" y="193"/>
                  <a:pt x="55" y="132"/>
                  <a:pt x="59" y="123"/>
                </a:cubicBezTo>
                <a:cubicBezTo>
                  <a:pt x="63" y="115"/>
                  <a:pt x="66" y="107"/>
                  <a:pt x="64" y="99"/>
                </a:cubicBezTo>
                <a:cubicBezTo>
                  <a:pt x="61" y="91"/>
                  <a:pt x="56" y="60"/>
                  <a:pt x="56" y="60"/>
                </a:cubicBezTo>
                <a:cubicBezTo>
                  <a:pt x="56" y="60"/>
                  <a:pt x="72" y="99"/>
                  <a:pt x="72" y="103"/>
                </a:cubicBezTo>
                <a:cubicBezTo>
                  <a:pt x="72" y="107"/>
                  <a:pt x="66" y="117"/>
                  <a:pt x="59" y="149"/>
                </a:cubicBezTo>
                <a:cubicBezTo>
                  <a:pt x="52" y="180"/>
                  <a:pt x="52" y="191"/>
                  <a:pt x="52" y="191"/>
                </a:cubicBezTo>
                <a:cubicBezTo>
                  <a:pt x="52" y="191"/>
                  <a:pt x="65" y="193"/>
                  <a:pt x="70" y="190"/>
                </a:cubicBezTo>
                <a:cubicBezTo>
                  <a:pt x="70" y="190"/>
                  <a:pt x="86" y="147"/>
                  <a:pt x="93" y="134"/>
                </a:cubicBezTo>
                <a:cubicBezTo>
                  <a:pt x="100" y="121"/>
                  <a:pt x="106" y="111"/>
                  <a:pt x="106" y="101"/>
                </a:cubicBezTo>
                <a:cubicBezTo>
                  <a:pt x="106" y="90"/>
                  <a:pt x="102" y="80"/>
                  <a:pt x="98" y="72"/>
                </a:cubicBezTo>
                <a:cubicBezTo>
                  <a:pt x="96" y="66"/>
                  <a:pt x="76" y="33"/>
                  <a:pt x="67" y="18"/>
                </a:cubicBezTo>
                <a:cubicBezTo>
                  <a:pt x="65" y="13"/>
                  <a:pt x="63" y="11"/>
                  <a:pt x="63" y="11"/>
                </a:cubicBezTo>
                <a:cubicBezTo>
                  <a:pt x="21" y="0"/>
                  <a:pt x="21" y="0"/>
                  <a:pt x="21" y="0"/>
                </a:cubicBezTo>
              </a:path>
            </a:pathLst>
          </a:custGeom>
          <a:solidFill>
            <a:srgbClr val="5D182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gdbcbda4b2a_0_651"/>
          <p:cNvSpPr/>
          <p:nvPr/>
        </p:nvSpPr>
        <p:spPr>
          <a:xfrm>
            <a:off x="10356770" y="4994408"/>
            <a:ext cx="322300" cy="105830"/>
          </a:xfrm>
          <a:custGeom>
            <a:rect b="b" l="l" r="r" t="t"/>
            <a:pathLst>
              <a:path extrusionOk="0" h="20" w="61">
                <a:moveTo>
                  <a:pt x="12" y="0"/>
                </a:moveTo>
                <a:cubicBezTo>
                  <a:pt x="10" y="3"/>
                  <a:pt x="5" y="9"/>
                  <a:pt x="0" y="16"/>
                </a:cubicBezTo>
                <a:cubicBezTo>
                  <a:pt x="0" y="16"/>
                  <a:pt x="13" y="20"/>
                  <a:pt x="30" y="20"/>
                </a:cubicBezTo>
                <a:cubicBezTo>
                  <a:pt x="39" y="20"/>
                  <a:pt x="49" y="19"/>
                  <a:pt x="59" y="16"/>
                </a:cubicBezTo>
                <a:cubicBezTo>
                  <a:pt x="61" y="15"/>
                  <a:pt x="61" y="15"/>
                  <a:pt x="61" y="15"/>
                </a:cubicBezTo>
                <a:cubicBezTo>
                  <a:pt x="60" y="13"/>
                  <a:pt x="60" y="12"/>
                  <a:pt x="59" y="11"/>
                </a:cubicBezTo>
                <a:cubicBezTo>
                  <a:pt x="58" y="11"/>
                  <a:pt x="58" y="11"/>
                  <a:pt x="57" y="11"/>
                </a:cubicBezTo>
                <a:cubicBezTo>
                  <a:pt x="54" y="11"/>
                  <a:pt x="50" y="10"/>
                  <a:pt x="45" y="10"/>
                </a:cubicBezTo>
                <a:cubicBezTo>
                  <a:pt x="36" y="9"/>
                  <a:pt x="18" y="2"/>
                  <a:pt x="12" y="0"/>
                </a:cubicBezTo>
              </a:path>
            </a:pathLst>
          </a:custGeom>
          <a:solidFill>
            <a:srgbClr val="380E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gdbcbda4b2a_0_651"/>
          <p:cNvSpPr/>
          <p:nvPr/>
        </p:nvSpPr>
        <p:spPr>
          <a:xfrm>
            <a:off x="10610121" y="5263794"/>
            <a:ext cx="142710" cy="501892"/>
          </a:xfrm>
          <a:custGeom>
            <a:rect b="b" l="l" r="r" t="t"/>
            <a:pathLst>
              <a:path extrusionOk="0" h="95" w="27">
                <a:moveTo>
                  <a:pt x="2" y="0"/>
                </a:moveTo>
                <a:cubicBezTo>
                  <a:pt x="0" y="0"/>
                  <a:pt x="2" y="6"/>
                  <a:pt x="2" y="6"/>
                </a:cubicBezTo>
                <a:cubicBezTo>
                  <a:pt x="2" y="6"/>
                  <a:pt x="18" y="45"/>
                  <a:pt x="18" y="49"/>
                </a:cubicBezTo>
                <a:cubicBezTo>
                  <a:pt x="18" y="49"/>
                  <a:pt x="18" y="49"/>
                  <a:pt x="18" y="49"/>
                </a:cubicBezTo>
                <a:cubicBezTo>
                  <a:pt x="18" y="49"/>
                  <a:pt x="18" y="49"/>
                  <a:pt x="18" y="49"/>
                </a:cubicBezTo>
                <a:cubicBezTo>
                  <a:pt x="18" y="53"/>
                  <a:pt x="12" y="63"/>
                  <a:pt x="5" y="95"/>
                </a:cubicBezTo>
                <a:cubicBezTo>
                  <a:pt x="5" y="95"/>
                  <a:pt x="20" y="71"/>
                  <a:pt x="22" y="66"/>
                </a:cubicBezTo>
                <a:cubicBezTo>
                  <a:pt x="25" y="61"/>
                  <a:pt x="27" y="51"/>
                  <a:pt x="25" y="44"/>
                </a:cubicBezTo>
                <a:cubicBezTo>
                  <a:pt x="23" y="37"/>
                  <a:pt x="6" y="5"/>
                  <a:pt x="3" y="1"/>
                </a:cubicBezTo>
                <a:cubicBezTo>
                  <a:pt x="2" y="0"/>
                  <a:pt x="2" y="0"/>
                  <a:pt x="2" y="0"/>
                </a:cubicBezTo>
              </a:path>
            </a:pathLst>
          </a:custGeom>
          <a:solidFill>
            <a:srgbClr val="380E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gdbcbda4b2a_0_651"/>
          <p:cNvSpPr/>
          <p:nvPr/>
        </p:nvSpPr>
        <p:spPr>
          <a:xfrm>
            <a:off x="10456186" y="3987419"/>
            <a:ext cx="402475" cy="442562"/>
          </a:xfrm>
          <a:custGeom>
            <a:rect b="b" l="l" r="r" t="t"/>
            <a:pathLst>
              <a:path extrusionOk="0" h="84" w="76">
                <a:moveTo>
                  <a:pt x="74" y="63"/>
                </a:moveTo>
                <a:cubicBezTo>
                  <a:pt x="74" y="63"/>
                  <a:pt x="76" y="71"/>
                  <a:pt x="76" y="75"/>
                </a:cubicBezTo>
                <a:cubicBezTo>
                  <a:pt x="75" y="78"/>
                  <a:pt x="75" y="84"/>
                  <a:pt x="54" y="83"/>
                </a:cubicBezTo>
                <a:cubicBezTo>
                  <a:pt x="33" y="81"/>
                  <a:pt x="12" y="71"/>
                  <a:pt x="7" y="67"/>
                </a:cubicBezTo>
                <a:cubicBezTo>
                  <a:pt x="3" y="63"/>
                  <a:pt x="0" y="59"/>
                  <a:pt x="4" y="55"/>
                </a:cubicBezTo>
                <a:cubicBezTo>
                  <a:pt x="7" y="51"/>
                  <a:pt x="18" y="30"/>
                  <a:pt x="23" y="21"/>
                </a:cubicBezTo>
                <a:cubicBezTo>
                  <a:pt x="28" y="13"/>
                  <a:pt x="34" y="2"/>
                  <a:pt x="53" y="1"/>
                </a:cubicBezTo>
                <a:cubicBezTo>
                  <a:pt x="72" y="0"/>
                  <a:pt x="74" y="63"/>
                  <a:pt x="74" y="63"/>
                </a:cubicBezTo>
                <a:close/>
              </a:path>
            </a:pathLst>
          </a:custGeom>
          <a:solidFill>
            <a:srgbClr val="1C36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gdbcbda4b2a_0_651"/>
          <p:cNvSpPr/>
          <p:nvPr/>
        </p:nvSpPr>
        <p:spPr>
          <a:xfrm>
            <a:off x="10679071" y="4330565"/>
            <a:ext cx="94605" cy="94606"/>
          </a:xfrm>
          <a:custGeom>
            <a:rect b="b" l="l" r="r" t="t"/>
            <a:pathLst>
              <a:path extrusionOk="0" h="18" w="18">
                <a:moveTo>
                  <a:pt x="0" y="13"/>
                </a:moveTo>
                <a:cubicBezTo>
                  <a:pt x="0" y="13"/>
                  <a:pt x="4" y="4"/>
                  <a:pt x="4" y="2"/>
                </a:cubicBezTo>
                <a:cubicBezTo>
                  <a:pt x="4" y="0"/>
                  <a:pt x="18" y="6"/>
                  <a:pt x="18" y="6"/>
                </a:cubicBezTo>
                <a:cubicBezTo>
                  <a:pt x="14" y="18"/>
                  <a:pt x="14" y="18"/>
                  <a:pt x="14" y="18"/>
                </a:cubicBezTo>
                <a:cubicBezTo>
                  <a:pt x="14" y="18"/>
                  <a:pt x="2" y="15"/>
                  <a:pt x="0" y="13"/>
                </a:cubicBezTo>
                <a:close/>
              </a:path>
            </a:pathLst>
          </a:custGeom>
          <a:solidFill>
            <a:srgbClr val="FBA06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gdbcbda4b2a_0_651"/>
          <p:cNvSpPr/>
          <p:nvPr/>
        </p:nvSpPr>
        <p:spPr>
          <a:xfrm>
            <a:off x="10393651" y="4388290"/>
            <a:ext cx="412096" cy="670257"/>
          </a:xfrm>
          <a:custGeom>
            <a:rect b="b" l="l" r="r" t="t"/>
            <a:pathLst>
              <a:path extrusionOk="0" h="127" w="78">
                <a:moveTo>
                  <a:pt x="33" y="11"/>
                </a:moveTo>
                <a:cubicBezTo>
                  <a:pt x="33" y="11"/>
                  <a:pt x="28" y="27"/>
                  <a:pt x="23" y="44"/>
                </a:cubicBezTo>
                <a:cubicBezTo>
                  <a:pt x="19" y="60"/>
                  <a:pt x="15" y="75"/>
                  <a:pt x="14" y="81"/>
                </a:cubicBezTo>
                <a:cubicBezTo>
                  <a:pt x="13" y="84"/>
                  <a:pt x="13" y="87"/>
                  <a:pt x="12" y="90"/>
                </a:cubicBezTo>
                <a:cubicBezTo>
                  <a:pt x="10" y="99"/>
                  <a:pt x="8" y="107"/>
                  <a:pt x="7" y="109"/>
                </a:cubicBezTo>
                <a:cubicBezTo>
                  <a:pt x="6" y="111"/>
                  <a:pt x="0" y="113"/>
                  <a:pt x="5" y="115"/>
                </a:cubicBezTo>
                <a:cubicBezTo>
                  <a:pt x="10" y="117"/>
                  <a:pt x="29" y="124"/>
                  <a:pt x="38" y="125"/>
                </a:cubicBezTo>
                <a:cubicBezTo>
                  <a:pt x="47" y="126"/>
                  <a:pt x="53" y="127"/>
                  <a:pt x="54" y="125"/>
                </a:cubicBezTo>
                <a:cubicBezTo>
                  <a:pt x="54" y="123"/>
                  <a:pt x="53" y="120"/>
                  <a:pt x="54" y="118"/>
                </a:cubicBezTo>
                <a:cubicBezTo>
                  <a:pt x="54" y="115"/>
                  <a:pt x="62" y="79"/>
                  <a:pt x="66" y="74"/>
                </a:cubicBezTo>
                <a:cubicBezTo>
                  <a:pt x="69" y="70"/>
                  <a:pt x="74" y="62"/>
                  <a:pt x="74" y="55"/>
                </a:cubicBezTo>
                <a:cubicBezTo>
                  <a:pt x="74" y="49"/>
                  <a:pt x="78" y="23"/>
                  <a:pt x="78" y="23"/>
                </a:cubicBezTo>
                <a:cubicBezTo>
                  <a:pt x="78" y="23"/>
                  <a:pt x="72" y="15"/>
                  <a:pt x="72" y="13"/>
                </a:cubicBezTo>
                <a:cubicBezTo>
                  <a:pt x="72" y="10"/>
                  <a:pt x="72" y="7"/>
                  <a:pt x="72" y="7"/>
                </a:cubicBezTo>
                <a:cubicBezTo>
                  <a:pt x="72" y="7"/>
                  <a:pt x="57" y="0"/>
                  <a:pt x="53" y="0"/>
                </a:cubicBezTo>
                <a:cubicBezTo>
                  <a:pt x="50" y="0"/>
                  <a:pt x="51" y="5"/>
                  <a:pt x="46" y="7"/>
                </a:cubicBezTo>
                <a:cubicBezTo>
                  <a:pt x="41" y="10"/>
                  <a:pt x="33" y="11"/>
                  <a:pt x="33" y="11"/>
                </a:cubicBezTo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gdbcbda4b2a_0_651"/>
          <p:cNvSpPr/>
          <p:nvPr/>
        </p:nvSpPr>
        <p:spPr>
          <a:xfrm>
            <a:off x="10699916" y="4894992"/>
            <a:ext cx="4810" cy="16035"/>
          </a:xfrm>
          <a:custGeom>
            <a:rect b="b" l="l" r="r" t="t"/>
            <a:pathLst>
              <a:path extrusionOk="0" h="3" w="1">
                <a:moveTo>
                  <a:pt x="1" y="0"/>
                </a:moveTo>
                <a:cubicBezTo>
                  <a:pt x="0" y="1"/>
                  <a:pt x="0" y="2"/>
                  <a:pt x="0" y="3"/>
                </a:cubicBezTo>
                <a:cubicBezTo>
                  <a:pt x="0" y="3"/>
                  <a:pt x="0" y="3"/>
                  <a:pt x="0" y="3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</a:path>
            </a:pathLst>
          </a:custGeom>
          <a:solidFill>
            <a:srgbClr val="D1D1D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dbcbda4b2a_0_651"/>
          <p:cNvSpPr/>
          <p:nvPr/>
        </p:nvSpPr>
        <p:spPr>
          <a:xfrm>
            <a:off x="10456186" y="4556656"/>
            <a:ext cx="312679" cy="354371"/>
          </a:xfrm>
          <a:custGeom>
            <a:rect b="b" l="l" r="r" t="t"/>
            <a:pathLst>
              <a:path extrusionOk="0" h="67" w="59">
                <a:moveTo>
                  <a:pt x="2" y="49"/>
                </a:moveTo>
                <a:cubicBezTo>
                  <a:pt x="1" y="52"/>
                  <a:pt x="0" y="55"/>
                  <a:pt x="0" y="58"/>
                </a:cubicBezTo>
                <a:cubicBezTo>
                  <a:pt x="46" y="67"/>
                  <a:pt x="46" y="67"/>
                  <a:pt x="46" y="67"/>
                </a:cubicBezTo>
                <a:cubicBezTo>
                  <a:pt x="46" y="66"/>
                  <a:pt x="46" y="65"/>
                  <a:pt x="47" y="64"/>
                </a:cubicBezTo>
                <a:cubicBezTo>
                  <a:pt x="37" y="61"/>
                  <a:pt x="15" y="55"/>
                  <a:pt x="8" y="52"/>
                </a:cubicBezTo>
                <a:cubicBezTo>
                  <a:pt x="6" y="51"/>
                  <a:pt x="4" y="50"/>
                  <a:pt x="2" y="49"/>
                </a:cubicBezTo>
                <a:moveTo>
                  <a:pt x="15" y="2"/>
                </a:moveTo>
                <a:cubicBezTo>
                  <a:pt x="13" y="9"/>
                  <a:pt x="11" y="17"/>
                  <a:pt x="8" y="25"/>
                </a:cubicBezTo>
                <a:cubicBezTo>
                  <a:pt x="22" y="26"/>
                  <a:pt x="38" y="30"/>
                  <a:pt x="57" y="38"/>
                </a:cubicBezTo>
                <a:cubicBezTo>
                  <a:pt x="59" y="35"/>
                  <a:pt x="59" y="35"/>
                  <a:pt x="59" y="35"/>
                </a:cubicBezTo>
                <a:cubicBezTo>
                  <a:pt x="59" y="35"/>
                  <a:pt x="51" y="29"/>
                  <a:pt x="45" y="29"/>
                </a:cubicBezTo>
                <a:cubicBezTo>
                  <a:pt x="15" y="24"/>
                  <a:pt x="14" y="9"/>
                  <a:pt x="15" y="2"/>
                </a:cubicBezTo>
                <a:moveTo>
                  <a:pt x="16" y="0"/>
                </a:moveTo>
                <a:cubicBezTo>
                  <a:pt x="16" y="0"/>
                  <a:pt x="16" y="1"/>
                  <a:pt x="15" y="2"/>
                </a:cubicBezTo>
                <a:cubicBezTo>
                  <a:pt x="16" y="1"/>
                  <a:pt x="16" y="0"/>
                  <a:pt x="16" y="0"/>
                </a:cubicBezTo>
              </a:path>
            </a:pathLst>
          </a:custGeom>
          <a:solidFill>
            <a:srgbClr val="6ECA3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dbcbda4b2a_0_651"/>
          <p:cNvSpPr/>
          <p:nvPr/>
        </p:nvSpPr>
        <p:spPr>
          <a:xfrm>
            <a:off x="7377493" y="4630416"/>
            <a:ext cx="3591809" cy="1324480"/>
          </a:xfrm>
          <a:custGeom>
            <a:rect b="b" l="l" r="r" t="t"/>
            <a:pathLst>
              <a:path extrusionOk="0" h="251" w="680">
                <a:moveTo>
                  <a:pt x="106" y="251"/>
                </a:moveTo>
                <a:cubicBezTo>
                  <a:pt x="53" y="251"/>
                  <a:pt x="24" y="243"/>
                  <a:pt x="11" y="225"/>
                </a:cubicBezTo>
                <a:cubicBezTo>
                  <a:pt x="2" y="213"/>
                  <a:pt x="0" y="197"/>
                  <a:pt x="6" y="178"/>
                </a:cubicBezTo>
                <a:cubicBezTo>
                  <a:pt x="17" y="142"/>
                  <a:pt x="65" y="148"/>
                  <a:pt x="110" y="154"/>
                </a:cubicBezTo>
                <a:cubicBezTo>
                  <a:pt x="134" y="157"/>
                  <a:pt x="158" y="160"/>
                  <a:pt x="178" y="159"/>
                </a:cubicBezTo>
                <a:cubicBezTo>
                  <a:pt x="210" y="156"/>
                  <a:pt x="225" y="150"/>
                  <a:pt x="243" y="142"/>
                </a:cubicBezTo>
                <a:cubicBezTo>
                  <a:pt x="260" y="135"/>
                  <a:pt x="278" y="127"/>
                  <a:pt x="311" y="120"/>
                </a:cubicBezTo>
                <a:cubicBezTo>
                  <a:pt x="352" y="111"/>
                  <a:pt x="379" y="116"/>
                  <a:pt x="401" y="120"/>
                </a:cubicBezTo>
                <a:cubicBezTo>
                  <a:pt x="418" y="123"/>
                  <a:pt x="430" y="125"/>
                  <a:pt x="444" y="121"/>
                </a:cubicBezTo>
                <a:cubicBezTo>
                  <a:pt x="461" y="116"/>
                  <a:pt x="476" y="94"/>
                  <a:pt x="490" y="73"/>
                </a:cubicBezTo>
                <a:cubicBezTo>
                  <a:pt x="502" y="55"/>
                  <a:pt x="513" y="37"/>
                  <a:pt x="528" y="28"/>
                </a:cubicBezTo>
                <a:cubicBezTo>
                  <a:pt x="562" y="6"/>
                  <a:pt x="601" y="0"/>
                  <a:pt x="680" y="43"/>
                </a:cubicBezTo>
                <a:cubicBezTo>
                  <a:pt x="674" y="62"/>
                  <a:pt x="674" y="62"/>
                  <a:pt x="674" y="62"/>
                </a:cubicBezTo>
                <a:cubicBezTo>
                  <a:pt x="595" y="20"/>
                  <a:pt x="562" y="29"/>
                  <a:pt x="539" y="45"/>
                </a:cubicBezTo>
                <a:cubicBezTo>
                  <a:pt x="528" y="52"/>
                  <a:pt x="517" y="67"/>
                  <a:pt x="507" y="84"/>
                </a:cubicBezTo>
                <a:cubicBezTo>
                  <a:pt x="491" y="108"/>
                  <a:pt x="474" y="133"/>
                  <a:pt x="450" y="140"/>
                </a:cubicBezTo>
                <a:cubicBezTo>
                  <a:pt x="432" y="146"/>
                  <a:pt x="415" y="143"/>
                  <a:pt x="398" y="140"/>
                </a:cubicBezTo>
                <a:cubicBezTo>
                  <a:pt x="376" y="136"/>
                  <a:pt x="352" y="131"/>
                  <a:pt x="315" y="139"/>
                </a:cubicBezTo>
                <a:cubicBezTo>
                  <a:pt x="284" y="146"/>
                  <a:pt x="267" y="153"/>
                  <a:pt x="251" y="160"/>
                </a:cubicBezTo>
                <a:cubicBezTo>
                  <a:pt x="232" y="168"/>
                  <a:pt x="215" y="176"/>
                  <a:pt x="180" y="179"/>
                </a:cubicBezTo>
                <a:cubicBezTo>
                  <a:pt x="157" y="180"/>
                  <a:pt x="132" y="177"/>
                  <a:pt x="108" y="174"/>
                </a:cubicBezTo>
                <a:cubicBezTo>
                  <a:pt x="62" y="168"/>
                  <a:pt x="31" y="165"/>
                  <a:pt x="26" y="183"/>
                </a:cubicBezTo>
                <a:cubicBezTo>
                  <a:pt x="20" y="201"/>
                  <a:pt x="24" y="209"/>
                  <a:pt x="27" y="213"/>
                </a:cubicBezTo>
                <a:cubicBezTo>
                  <a:pt x="35" y="225"/>
                  <a:pt x="62" y="231"/>
                  <a:pt x="106" y="231"/>
                </a:cubicBezTo>
                <a:cubicBezTo>
                  <a:pt x="139" y="231"/>
                  <a:pt x="160" y="224"/>
                  <a:pt x="179" y="218"/>
                </a:cubicBezTo>
                <a:cubicBezTo>
                  <a:pt x="193" y="214"/>
                  <a:pt x="205" y="211"/>
                  <a:pt x="218" y="211"/>
                </a:cubicBezTo>
                <a:cubicBezTo>
                  <a:pt x="248" y="211"/>
                  <a:pt x="271" y="223"/>
                  <a:pt x="272" y="224"/>
                </a:cubicBezTo>
                <a:cubicBezTo>
                  <a:pt x="262" y="241"/>
                  <a:pt x="262" y="241"/>
                  <a:pt x="262" y="241"/>
                </a:cubicBezTo>
                <a:cubicBezTo>
                  <a:pt x="262" y="241"/>
                  <a:pt x="243" y="231"/>
                  <a:pt x="218" y="231"/>
                </a:cubicBezTo>
                <a:cubicBezTo>
                  <a:pt x="208" y="231"/>
                  <a:pt x="198" y="234"/>
                  <a:pt x="185" y="237"/>
                </a:cubicBezTo>
                <a:cubicBezTo>
                  <a:pt x="166" y="243"/>
                  <a:pt x="142" y="251"/>
                  <a:pt x="106" y="251"/>
                </a:cubicBezTo>
              </a:path>
            </a:pathLst>
          </a:custGeom>
          <a:solidFill>
            <a:srgbClr val="1C36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gdbcbda4b2a_0_651"/>
          <p:cNvSpPr/>
          <p:nvPr/>
        </p:nvSpPr>
        <p:spPr>
          <a:xfrm>
            <a:off x="11040747" y="4810825"/>
            <a:ext cx="412096" cy="194022"/>
          </a:xfrm>
          <a:custGeom>
            <a:rect b="b" l="l" r="r" t="t"/>
            <a:pathLst>
              <a:path extrusionOk="0" h="37" w="78">
                <a:moveTo>
                  <a:pt x="67" y="37"/>
                </a:moveTo>
                <a:cubicBezTo>
                  <a:pt x="66" y="37"/>
                  <a:pt x="65" y="37"/>
                  <a:pt x="64" y="37"/>
                </a:cubicBezTo>
                <a:cubicBezTo>
                  <a:pt x="9" y="20"/>
                  <a:pt x="9" y="20"/>
                  <a:pt x="9" y="20"/>
                </a:cubicBezTo>
                <a:cubicBezTo>
                  <a:pt x="4" y="19"/>
                  <a:pt x="0" y="13"/>
                  <a:pt x="2" y="8"/>
                </a:cubicBezTo>
                <a:cubicBezTo>
                  <a:pt x="4" y="3"/>
                  <a:pt x="9" y="0"/>
                  <a:pt x="14" y="1"/>
                </a:cubicBezTo>
                <a:cubicBezTo>
                  <a:pt x="69" y="17"/>
                  <a:pt x="69" y="17"/>
                  <a:pt x="69" y="17"/>
                </a:cubicBezTo>
                <a:cubicBezTo>
                  <a:pt x="75" y="19"/>
                  <a:pt x="78" y="24"/>
                  <a:pt x="76" y="30"/>
                </a:cubicBezTo>
                <a:cubicBezTo>
                  <a:pt x="75" y="34"/>
                  <a:pt x="71" y="37"/>
                  <a:pt x="67" y="3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gdbcbda4b2a_0_651"/>
          <p:cNvSpPr/>
          <p:nvPr/>
        </p:nvSpPr>
        <p:spPr>
          <a:xfrm>
            <a:off x="11645967" y="5121943"/>
            <a:ext cx="405682" cy="200436"/>
          </a:xfrm>
          <a:custGeom>
            <a:rect b="b" l="l" r="r" t="t"/>
            <a:pathLst>
              <a:path extrusionOk="0" h="38" w="77">
                <a:moveTo>
                  <a:pt x="66" y="38"/>
                </a:moveTo>
                <a:cubicBezTo>
                  <a:pt x="65" y="38"/>
                  <a:pt x="64" y="38"/>
                  <a:pt x="63" y="37"/>
                </a:cubicBezTo>
                <a:cubicBezTo>
                  <a:pt x="8" y="21"/>
                  <a:pt x="8" y="21"/>
                  <a:pt x="8" y="21"/>
                </a:cubicBezTo>
                <a:cubicBezTo>
                  <a:pt x="3" y="20"/>
                  <a:pt x="0" y="14"/>
                  <a:pt x="1" y="9"/>
                </a:cubicBezTo>
                <a:cubicBezTo>
                  <a:pt x="3" y="3"/>
                  <a:pt x="8" y="0"/>
                  <a:pt x="14" y="2"/>
                </a:cubicBezTo>
                <a:cubicBezTo>
                  <a:pt x="69" y="18"/>
                  <a:pt x="69" y="18"/>
                  <a:pt x="69" y="18"/>
                </a:cubicBezTo>
                <a:cubicBezTo>
                  <a:pt x="74" y="20"/>
                  <a:pt x="77" y="25"/>
                  <a:pt x="75" y="30"/>
                </a:cubicBezTo>
                <a:cubicBezTo>
                  <a:pt x="74" y="35"/>
                  <a:pt x="70" y="37"/>
                  <a:pt x="66" y="3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gdbcbda4b2a_0_651"/>
          <p:cNvSpPr/>
          <p:nvPr/>
        </p:nvSpPr>
        <p:spPr>
          <a:xfrm>
            <a:off x="10889127" y="4731437"/>
            <a:ext cx="418509" cy="426527"/>
          </a:xfrm>
          <a:custGeom>
            <a:rect b="b" l="l" r="r" t="t"/>
            <a:pathLst>
              <a:path extrusionOk="0" h="81" w="79">
                <a:moveTo>
                  <a:pt x="61" y="81"/>
                </a:moveTo>
                <a:cubicBezTo>
                  <a:pt x="56" y="80"/>
                  <a:pt x="56" y="80"/>
                  <a:pt x="56" y="80"/>
                </a:cubicBezTo>
                <a:cubicBezTo>
                  <a:pt x="14" y="69"/>
                  <a:pt x="14" y="69"/>
                  <a:pt x="14" y="69"/>
                </a:cubicBezTo>
                <a:cubicBezTo>
                  <a:pt x="14" y="69"/>
                  <a:pt x="0" y="67"/>
                  <a:pt x="5" y="48"/>
                </a:cubicBezTo>
                <a:cubicBezTo>
                  <a:pt x="9" y="29"/>
                  <a:pt x="16" y="12"/>
                  <a:pt x="16" y="12"/>
                </a:cubicBezTo>
                <a:cubicBezTo>
                  <a:pt x="16" y="12"/>
                  <a:pt x="18" y="0"/>
                  <a:pt x="39" y="7"/>
                </a:cubicBezTo>
                <a:cubicBezTo>
                  <a:pt x="60" y="13"/>
                  <a:pt x="73" y="17"/>
                  <a:pt x="75" y="18"/>
                </a:cubicBezTo>
                <a:cubicBezTo>
                  <a:pt x="78" y="20"/>
                  <a:pt x="79" y="21"/>
                  <a:pt x="79" y="23"/>
                </a:cubicBezTo>
                <a:cubicBezTo>
                  <a:pt x="79" y="26"/>
                  <a:pt x="78" y="60"/>
                  <a:pt x="61" y="81"/>
                </a:cubicBezTo>
                <a:close/>
              </a:path>
            </a:pathLst>
          </a:custGeom>
          <a:solidFill>
            <a:srgbClr val="1C36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gdbcbda4b2a_0_651"/>
          <p:cNvSpPr/>
          <p:nvPr/>
        </p:nvSpPr>
        <p:spPr>
          <a:xfrm>
            <a:off x="11043062" y="4704177"/>
            <a:ext cx="168366" cy="184401"/>
          </a:xfrm>
          <a:custGeom>
            <a:rect b="b" l="l" r="r" t="t"/>
            <a:pathLst>
              <a:path extrusionOk="0" h="35" w="32">
                <a:moveTo>
                  <a:pt x="8" y="4"/>
                </a:moveTo>
                <a:cubicBezTo>
                  <a:pt x="8" y="4"/>
                  <a:pt x="13" y="0"/>
                  <a:pt x="19" y="5"/>
                </a:cubicBezTo>
                <a:cubicBezTo>
                  <a:pt x="25" y="11"/>
                  <a:pt x="29" y="20"/>
                  <a:pt x="30" y="23"/>
                </a:cubicBezTo>
                <a:cubicBezTo>
                  <a:pt x="31" y="27"/>
                  <a:pt x="32" y="30"/>
                  <a:pt x="31" y="31"/>
                </a:cubicBezTo>
                <a:cubicBezTo>
                  <a:pt x="30" y="32"/>
                  <a:pt x="26" y="35"/>
                  <a:pt x="24" y="34"/>
                </a:cubicBezTo>
                <a:cubicBezTo>
                  <a:pt x="22" y="32"/>
                  <a:pt x="15" y="21"/>
                  <a:pt x="14" y="19"/>
                </a:cubicBezTo>
                <a:cubicBezTo>
                  <a:pt x="13" y="17"/>
                  <a:pt x="13" y="17"/>
                  <a:pt x="13" y="17"/>
                </a:cubicBezTo>
                <a:cubicBezTo>
                  <a:pt x="13" y="17"/>
                  <a:pt x="13" y="24"/>
                  <a:pt x="11" y="24"/>
                </a:cubicBezTo>
                <a:cubicBezTo>
                  <a:pt x="10" y="24"/>
                  <a:pt x="8" y="25"/>
                  <a:pt x="8" y="23"/>
                </a:cubicBezTo>
                <a:cubicBezTo>
                  <a:pt x="8" y="21"/>
                  <a:pt x="10" y="18"/>
                  <a:pt x="8" y="16"/>
                </a:cubicBezTo>
                <a:cubicBezTo>
                  <a:pt x="7" y="14"/>
                  <a:pt x="1" y="15"/>
                  <a:pt x="0" y="13"/>
                </a:cubicBezTo>
                <a:cubicBezTo>
                  <a:pt x="0" y="11"/>
                  <a:pt x="5" y="5"/>
                  <a:pt x="8" y="4"/>
                </a:cubicBezTo>
                <a:close/>
              </a:path>
            </a:pathLst>
          </a:custGeom>
          <a:solidFill>
            <a:srgbClr val="FDB58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gdbcbda4b2a_0_651"/>
          <p:cNvSpPr/>
          <p:nvPr/>
        </p:nvSpPr>
        <p:spPr>
          <a:xfrm>
            <a:off x="10372805" y="4620795"/>
            <a:ext cx="585272" cy="368802"/>
          </a:xfrm>
          <a:custGeom>
            <a:rect b="b" l="l" r="r" t="t"/>
            <a:pathLst>
              <a:path extrusionOk="0" h="70" w="111">
                <a:moveTo>
                  <a:pt x="24" y="9"/>
                </a:moveTo>
                <a:cubicBezTo>
                  <a:pt x="24" y="9"/>
                  <a:pt x="21" y="15"/>
                  <a:pt x="23" y="17"/>
                </a:cubicBezTo>
                <a:cubicBezTo>
                  <a:pt x="25" y="19"/>
                  <a:pt x="59" y="35"/>
                  <a:pt x="80" y="52"/>
                </a:cubicBezTo>
                <a:cubicBezTo>
                  <a:pt x="80" y="52"/>
                  <a:pt x="80" y="54"/>
                  <a:pt x="82" y="53"/>
                </a:cubicBezTo>
                <a:cubicBezTo>
                  <a:pt x="85" y="52"/>
                  <a:pt x="87" y="51"/>
                  <a:pt x="91" y="50"/>
                </a:cubicBezTo>
                <a:cubicBezTo>
                  <a:pt x="94" y="49"/>
                  <a:pt x="96" y="49"/>
                  <a:pt x="96" y="51"/>
                </a:cubicBezTo>
                <a:cubicBezTo>
                  <a:pt x="95" y="52"/>
                  <a:pt x="91" y="56"/>
                  <a:pt x="91" y="56"/>
                </a:cubicBezTo>
                <a:cubicBezTo>
                  <a:pt x="91" y="56"/>
                  <a:pt x="97" y="61"/>
                  <a:pt x="99" y="62"/>
                </a:cubicBezTo>
                <a:cubicBezTo>
                  <a:pt x="101" y="62"/>
                  <a:pt x="102" y="62"/>
                  <a:pt x="103" y="61"/>
                </a:cubicBezTo>
                <a:cubicBezTo>
                  <a:pt x="104" y="61"/>
                  <a:pt x="105" y="61"/>
                  <a:pt x="106" y="61"/>
                </a:cubicBezTo>
                <a:cubicBezTo>
                  <a:pt x="109" y="62"/>
                  <a:pt x="111" y="65"/>
                  <a:pt x="111" y="66"/>
                </a:cubicBezTo>
                <a:cubicBezTo>
                  <a:pt x="111" y="67"/>
                  <a:pt x="103" y="69"/>
                  <a:pt x="97" y="70"/>
                </a:cubicBezTo>
                <a:cubicBezTo>
                  <a:pt x="91" y="70"/>
                  <a:pt x="76" y="64"/>
                  <a:pt x="73" y="62"/>
                </a:cubicBezTo>
                <a:cubicBezTo>
                  <a:pt x="70" y="60"/>
                  <a:pt x="69" y="56"/>
                  <a:pt x="67" y="54"/>
                </a:cubicBezTo>
                <a:cubicBezTo>
                  <a:pt x="66" y="53"/>
                  <a:pt x="33" y="44"/>
                  <a:pt x="24" y="40"/>
                </a:cubicBezTo>
                <a:cubicBezTo>
                  <a:pt x="15" y="36"/>
                  <a:pt x="5" y="34"/>
                  <a:pt x="3" y="31"/>
                </a:cubicBezTo>
                <a:cubicBezTo>
                  <a:pt x="0" y="28"/>
                  <a:pt x="1" y="26"/>
                  <a:pt x="1" y="23"/>
                </a:cubicBezTo>
                <a:cubicBezTo>
                  <a:pt x="1" y="22"/>
                  <a:pt x="2" y="17"/>
                  <a:pt x="3" y="13"/>
                </a:cubicBezTo>
                <a:cubicBezTo>
                  <a:pt x="3" y="9"/>
                  <a:pt x="4" y="4"/>
                  <a:pt x="5" y="3"/>
                </a:cubicBezTo>
                <a:cubicBezTo>
                  <a:pt x="7" y="0"/>
                  <a:pt x="24" y="9"/>
                  <a:pt x="24" y="9"/>
                </a:cubicBezTo>
              </a:path>
            </a:pathLst>
          </a:custGeom>
          <a:solidFill>
            <a:srgbClr val="FDB58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gdbcbda4b2a_0_651"/>
          <p:cNvSpPr/>
          <p:nvPr/>
        </p:nvSpPr>
        <p:spPr>
          <a:xfrm>
            <a:off x="10398461" y="4630416"/>
            <a:ext cx="101019" cy="36881"/>
          </a:xfrm>
          <a:custGeom>
            <a:rect b="b" l="l" r="r" t="t"/>
            <a:pathLst>
              <a:path extrusionOk="0" h="7" w="19">
                <a:moveTo>
                  <a:pt x="2" y="0"/>
                </a:moveTo>
                <a:cubicBezTo>
                  <a:pt x="1" y="0"/>
                  <a:pt x="0" y="0"/>
                  <a:pt x="0" y="1"/>
                </a:cubicBezTo>
                <a:cubicBezTo>
                  <a:pt x="0" y="0"/>
                  <a:pt x="1" y="0"/>
                  <a:pt x="2" y="0"/>
                </a:cubicBezTo>
                <a:moveTo>
                  <a:pt x="2" y="0"/>
                </a:moveTo>
                <a:cubicBezTo>
                  <a:pt x="2" y="0"/>
                  <a:pt x="2" y="0"/>
                  <a:pt x="2" y="0"/>
                </a:cubicBezTo>
                <a:cubicBezTo>
                  <a:pt x="6" y="0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6" y="0"/>
                  <a:pt x="2" y="0"/>
                </a:cubicBezTo>
              </a:path>
            </a:pathLst>
          </a:custGeom>
          <a:solidFill>
            <a:srgbClr val="D1D1D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gdbcbda4b2a_0_651"/>
          <p:cNvSpPr/>
          <p:nvPr/>
        </p:nvSpPr>
        <p:spPr>
          <a:xfrm>
            <a:off x="10387237" y="4630416"/>
            <a:ext cx="112244" cy="80174"/>
          </a:xfrm>
          <a:custGeom>
            <a:rect b="b" l="l" r="r" t="t"/>
            <a:pathLst>
              <a:path extrusionOk="0" h="15" w="21">
                <a:moveTo>
                  <a:pt x="4" y="0"/>
                </a:moveTo>
                <a:cubicBezTo>
                  <a:pt x="4" y="0"/>
                  <a:pt x="4" y="0"/>
                  <a:pt x="4" y="0"/>
                </a:cubicBezTo>
                <a:cubicBezTo>
                  <a:pt x="3" y="0"/>
                  <a:pt x="2" y="0"/>
                  <a:pt x="2" y="1"/>
                </a:cubicBezTo>
                <a:cubicBezTo>
                  <a:pt x="2" y="1"/>
                  <a:pt x="2" y="1"/>
                  <a:pt x="2" y="1"/>
                </a:cubicBezTo>
                <a:cubicBezTo>
                  <a:pt x="2" y="1"/>
                  <a:pt x="2" y="1"/>
                  <a:pt x="2" y="1"/>
                </a:cubicBezTo>
                <a:cubicBezTo>
                  <a:pt x="1" y="2"/>
                  <a:pt x="0" y="7"/>
                  <a:pt x="0" y="11"/>
                </a:cubicBezTo>
                <a:cubicBezTo>
                  <a:pt x="0" y="11"/>
                  <a:pt x="6" y="15"/>
                  <a:pt x="16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20" y="15"/>
                  <a:pt x="20" y="15"/>
                  <a:pt x="20" y="15"/>
                </a:cubicBezTo>
                <a:cubicBezTo>
                  <a:pt x="20" y="14"/>
                  <a:pt x="19" y="14"/>
                  <a:pt x="19" y="13"/>
                </a:cubicBezTo>
                <a:cubicBezTo>
                  <a:pt x="19" y="10"/>
                  <a:pt x="21" y="7"/>
                  <a:pt x="21" y="7"/>
                </a:cubicBezTo>
                <a:cubicBezTo>
                  <a:pt x="21" y="7"/>
                  <a:pt x="8" y="0"/>
                  <a:pt x="4" y="0"/>
                </a:cubicBezTo>
              </a:path>
            </a:pathLst>
          </a:custGeom>
          <a:solidFill>
            <a:srgbClr val="FBA06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gdbcbda4b2a_0_651"/>
          <p:cNvSpPr/>
          <p:nvPr/>
        </p:nvSpPr>
        <p:spPr>
          <a:xfrm>
            <a:off x="10377616" y="4446016"/>
            <a:ext cx="211660" cy="242127"/>
          </a:xfrm>
          <a:custGeom>
            <a:rect b="b" l="l" r="r" t="t"/>
            <a:pathLst>
              <a:path extrusionOk="0" h="46" w="40">
                <a:moveTo>
                  <a:pt x="36" y="0"/>
                </a:moveTo>
                <a:cubicBezTo>
                  <a:pt x="36" y="0"/>
                  <a:pt x="26" y="0"/>
                  <a:pt x="19" y="4"/>
                </a:cubicBezTo>
                <a:cubicBezTo>
                  <a:pt x="13" y="9"/>
                  <a:pt x="2" y="30"/>
                  <a:pt x="0" y="36"/>
                </a:cubicBezTo>
                <a:cubicBezTo>
                  <a:pt x="0" y="36"/>
                  <a:pt x="11" y="45"/>
                  <a:pt x="24" y="46"/>
                </a:cubicBezTo>
                <a:cubicBezTo>
                  <a:pt x="24" y="46"/>
                  <a:pt x="35" y="21"/>
                  <a:pt x="38" y="11"/>
                </a:cubicBezTo>
                <a:cubicBezTo>
                  <a:pt x="40" y="2"/>
                  <a:pt x="36" y="0"/>
                  <a:pt x="36" y="0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gdbcbda4b2a_0_651"/>
          <p:cNvSpPr/>
          <p:nvPr/>
        </p:nvSpPr>
        <p:spPr>
          <a:xfrm>
            <a:off x="10773676" y="4494121"/>
            <a:ext cx="137900" cy="221281"/>
          </a:xfrm>
          <a:custGeom>
            <a:rect b="b" l="l" r="r" t="t"/>
            <a:pathLst>
              <a:path extrusionOk="0" h="42" w="26">
                <a:moveTo>
                  <a:pt x="0" y="16"/>
                </a:moveTo>
                <a:cubicBezTo>
                  <a:pt x="0" y="16"/>
                  <a:pt x="4" y="37"/>
                  <a:pt x="4" y="38"/>
                </a:cubicBezTo>
                <a:cubicBezTo>
                  <a:pt x="4" y="39"/>
                  <a:pt x="4" y="42"/>
                  <a:pt x="4" y="42"/>
                </a:cubicBezTo>
                <a:cubicBezTo>
                  <a:pt x="4" y="42"/>
                  <a:pt x="19" y="40"/>
                  <a:pt x="26" y="35"/>
                </a:cubicBezTo>
                <a:cubicBezTo>
                  <a:pt x="26" y="35"/>
                  <a:pt x="26" y="25"/>
                  <a:pt x="23" y="19"/>
                </a:cubicBezTo>
                <a:cubicBezTo>
                  <a:pt x="21" y="13"/>
                  <a:pt x="12" y="4"/>
                  <a:pt x="9" y="2"/>
                </a:cubicBezTo>
                <a:cubicBezTo>
                  <a:pt x="5" y="1"/>
                  <a:pt x="3" y="0"/>
                  <a:pt x="3" y="0"/>
                </a:cubicBezTo>
                <a:cubicBezTo>
                  <a:pt x="3" y="0"/>
                  <a:pt x="0" y="15"/>
                  <a:pt x="0" y="16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gdbcbda4b2a_0_651"/>
          <p:cNvSpPr/>
          <p:nvPr/>
        </p:nvSpPr>
        <p:spPr>
          <a:xfrm>
            <a:off x="10610121" y="4114094"/>
            <a:ext cx="295042" cy="274197"/>
          </a:xfrm>
          <a:custGeom>
            <a:rect b="b" l="l" r="r" t="t"/>
            <a:pathLst>
              <a:path extrusionOk="0" h="52" w="56">
                <a:moveTo>
                  <a:pt x="13" y="7"/>
                </a:moveTo>
                <a:cubicBezTo>
                  <a:pt x="13" y="7"/>
                  <a:pt x="9" y="1"/>
                  <a:pt x="4" y="5"/>
                </a:cubicBezTo>
                <a:cubicBezTo>
                  <a:pt x="0" y="9"/>
                  <a:pt x="7" y="15"/>
                  <a:pt x="7" y="15"/>
                </a:cubicBezTo>
                <a:cubicBezTo>
                  <a:pt x="7" y="15"/>
                  <a:pt x="9" y="20"/>
                  <a:pt x="8" y="23"/>
                </a:cubicBezTo>
                <a:cubicBezTo>
                  <a:pt x="7" y="27"/>
                  <a:pt x="8" y="45"/>
                  <a:pt x="21" y="48"/>
                </a:cubicBezTo>
                <a:cubicBezTo>
                  <a:pt x="34" y="52"/>
                  <a:pt x="41" y="46"/>
                  <a:pt x="43" y="45"/>
                </a:cubicBezTo>
                <a:cubicBezTo>
                  <a:pt x="45" y="44"/>
                  <a:pt x="49" y="40"/>
                  <a:pt x="52" y="32"/>
                </a:cubicBezTo>
                <a:cubicBezTo>
                  <a:pt x="55" y="23"/>
                  <a:pt x="54" y="16"/>
                  <a:pt x="55" y="13"/>
                </a:cubicBezTo>
                <a:cubicBezTo>
                  <a:pt x="56" y="10"/>
                  <a:pt x="27" y="0"/>
                  <a:pt x="27" y="0"/>
                </a:cubicBezTo>
                <a:lnTo>
                  <a:pt x="13" y="7"/>
                </a:lnTo>
                <a:close/>
              </a:path>
            </a:pathLst>
          </a:custGeom>
          <a:solidFill>
            <a:srgbClr val="FDB58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gdbcbda4b2a_0_651"/>
          <p:cNvSpPr/>
          <p:nvPr/>
        </p:nvSpPr>
        <p:spPr>
          <a:xfrm>
            <a:off x="10672657" y="3987419"/>
            <a:ext cx="259765" cy="246937"/>
          </a:xfrm>
          <a:custGeom>
            <a:rect b="b" l="l" r="r" t="t"/>
            <a:pathLst>
              <a:path extrusionOk="0" h="47" w="49">
                <a:moveTo>
                  <a:pt x="1" y="28"/>
                </a:moveTo>
                <a:cubicBezTo>
                  <a:pt x="1" y="28"/>
                  <a:pt x="0" y="37"/>
                  <a:pt x="2" y="38"/>
                </a:cubicBezTo>
                <a:cubicBezTo>
                  <a:pt x="4" y="39"/>
                  <a:pt x="8" y="32"/>
                  <a:pt x="12" y="31"/>
                </a:cubicBezTo>
                <a:cubicBezTo>
                  <a:pt x="15" y="31"/>
                  <a:pt x="10" y="35"/>
                  <a:pt x="11" y="37"/>
                </a:cubicBezTo>
                <a:cubicBezTo>
                  <a:pt x="12" y="39"/>
                  <a:pt x="28" y="47"/>
                  <a:pt x="45" y="40"/>
                </a:cubicBezTo>
                <a:cubicBezTo>
                  <a:pt x="45" y="40"/>
                  <a:pt x="47" y="39"/>
                  <a:pt x="48" y="35"/>
                </a:cubicBezTo>
                <a:cubicBezTo>
                  <a:pt x="49" y="31"/>
                  <a:pt x="48" y="19"/>
                  <a:pt x="42" y="12"/>
                </a:cubicBezTo>
                <a:cubicBezTo>
                  <a:pt x="36" y="5"/>
                  <a:pt x="26" y="0"/>
                  <a:pt x="14" y="1"/>
                </a:cubicBezTo>
                <a:cubicBezTo>
                  <a:pt x="1" y="2"/>
                  <a:pt x="1" y="28"/>
                  <a:pt x="1" y="28"/>
                </a:cubicBezTo>
                <a:close/>
              </a:path>
            </a:pathLst>
          </a:custGeom>
          <a:solidFill>
            <a:srgbClr val="1C36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gdbcbda4b2a_0_651"/>
          <p:cNvSpPr/>
          <p:nvPr/>
        </p:nvSpPr>
        <p:spPr>
          <a:xfrm>
            <a:off x="10784901" y="4240770"/>
            <a:ext cx="41691" cy="68950"/>
          </a:xfrm>
          <a:custGeom>
            <a:rect b="b" l="l" r="r" t="t"/>
            <a:pathLst>
              <a:path extrusionOk="0" h="13" w="8">
                <a:moveTo>
                  <a:pt x="4" y="1"/>
                </a:moveTo>
                <a:cubicBezTo>
                  <a:pt x="4" y="1"/>
                  <a:pt x="0" y="11"/>
                  <a:pt x="2" y="11"/>
                </a:cubicBezTo>
                <a:cubicBezTo>
                  <a:pt x="3" y="12"/>
                  <a:pt x="5" y="13"/>
                  <a:pt x="6" y="12"/>
                </a:cubicBezTo>
                <a:cubicBezTo>
                  <a:pt x="7" y="11"/>
                  <a:pt x="8" y="2"/>
                  <a:pt x="8" y="2"/>
                </a:cubicBezTo>
                <a:cubicBezTo>
                  <a:pt x="8" y="1"/>
                  <a:pt x="5" y="0"/>
                  <a:pt x="4" y="1"/>
                </a:cubicBezTo>
                <a:close/>
              </a:path>
            </a:pathLst>
          </a:custGeom>
          <a:solidFill>
            <a:srgbClr val="FBA06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dbcbda4b2a_0_651"/>
          <p:cNvSpPr/>
          <p:nvPr/>
        </p:nvSpPr>
        <p:spPr>
          <a:xfrm>
            <a:off x="11524293" y="4726956"/>
            <a:ext cx="580462" cy="981334"/>
          </a:xfrm>
          <a:custGeom>
            <a:rect b="b" l="l" r="r" t="t"/>
            <a:pathLst>
              <a:path extrusionOk="0" h="186" w="110">
                <a:moveTo>
                  <a:pt x="2" y="24"/>
                </a:moveTo>
                <a:cubicBezTo>
                  <a:pt x="2" y="127"/>
                  <a:pt x="2" y="127"/>
                  <a:pt x="2" y="127"/>
                </a:cubicBezTo>
                <a:cubicBezTo>
                  <a:pt x="2" y="127"/>
                  <a:pt x="0" y="144"/>
                  <a:pt x="11" y="150"/>
                </a:cubicBezTo>
                <a:cubicBezTo>
                  <a:pt x="22" y="156"/>
                  <a:pt x="80" y="182"/>
                  <a:pt x="80" y="182"/>
                </a:cubicBezTo>
                <a:cubicBezTo>
                  <a:pt x="80" y="182"/>
                  <a:pt x="106" y="186"/>
                  <a:pt x="106" y="155"/>
                </a:cubicBezTo>
                <a:cubicBezTo>
                  <a:pt x="106" y="124"/>
                  <a:pt x="106" y="68"/>
                  <a:pt x="106" y="68"/>
                </a:cubicBezTo>
                <a:cubicBezTo>
                  <a:pt x="106" y="68"/>
                  <a:pt x="110" y="43"/>
                  <a:pt x="90" y="32"/>
                </a:cubicBezTo>
                <a:cubicBezTo>
                  <a:pt x="67" y="20"/>
                  <a:pt x="27" y="5"/>
                  <a:pt x="27" y="5"/>
                </a:cubicBezTo>
                <a:cubicBezTo>
                  <a:pt x="27" y="5"/>
                  <a:pt x="3" y="0"/>
                  <a:pt x="2" y="24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gdbcbda4b2a_0_651"/>
          <p:cNvSpPr/>
          <p:nvPr/>
        </p:nvSpPr>
        <p:spPr>
          <a:xfrm>
            <a:off x="11602864" y="4858442"/>
            <a:ext cx="400872" cy="718362"/>
          </a:xfrm>
          <a:custGeom>
            <a:rect b="b" l="l" r="r" t="t"/>
            <a:pathLst>
              <a:path extrusionOk="0" h="136" w="76">
                <a:moveTo>
                  <a:pt x="1" y="18"/>
                </a:moveTo>
                <a:cubicBezTo>
                  <a:pt x="1" y="93"/>
                  <a:pt x="1" y="93"/>
                  <a:pt x="1" y="93"/>
                </a:cubicBezTo>
                <a:cubicBezTo>
                  <a:pt x="1" y="93"/>
                  <a:pt x="0" y="105"/>
                  <a:pt x="7" y="109"/>
                </a:cubicBezTo>
                <a:cubicBezTo>
                  <a:pt x="15" y="114"/>
                  <a:pt x="55" y="133"/>
                  <a:pt x="55" y="133"/>
                </a:cubicBezTo>
                <a:cubicBezTo>
                  <a:pt x="55" y="133"/>
                  <a:pt x="72" y="136"/>
                  <a:pt x="72" y="113"/>
                </a:cubicBezTo>
                <a:cubicBezTo>
                  <a:pt x="72" y="91"/>
                  <a:pt x="72" y="50"/>
                  <a:pt x="72" y="50"/>
                </a:cubicBezTo>
                <a:cubicBezTo>
                  <a:pt x="72" y="50"/>
                  <a:pt x="76" y="31"/>
                  <a:pt x="62" y="24"/>
                </a:cubicBezTo>
                <a:cubicBezTo>
                  <a:pt x="46" y="15"/>
                  <a:pt x="18" y="4"/>
                  <a:pt x="18" y="4"/>
                </a:cubicBezTo>
                <a:cubicBezTo>
                  <a:pt x="18" y="4"/>
                  <a:pt x="2" y="0"/>
                  <a:pt x="1" y="18"/>
                </a:cubicBezTo>
              </a:path>
            </a:pathLst>
          </a:custGeom>
          <a:solidFill>
            <a:srgbClr val="70D5E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gdbcbda4b2a_0_651"/>
          <p:cNvSpPr/>
          <p:nvPr/>
        </p:nvSpPr>
        <p:spPr>
          <a:xfrm>
            <a:off x="11655779" y="5026808"/>
            <a:ext cx="264575" cy="375216"/>
          </a:xfrm>
          <a:custGeom>
            <a:rect b="b" l="l" r="r" t="t"/>
            <a:pathLst>
              <a:path extrusionOk="0" h="71" w="50">
                <a:moveTo>
                  <a:pt x="25" y="0"/>
                </a:moveTo>
                <a:cubicBezTo>
                  <a:pt x="11" y="0"/>
                  <a:pt x="0" y="16"/>
                  <a:pt x="0" y="35"/>
                </a:cubicBezTo>
                <a:cubicBezTo>
                  <a:pt x="0" y="55"/>
                  <a:pt x="11" y="71"/>
                  <a:pt x="25" y="71"/>
                </a:cubicBezTo>
                <a:cubicBezTo>
                  <a:pt x="39" y="71"/>
                  <a:pt x="50" y="55"/>
                  <a:pt x="50" y="35"/>
                </a:cubicBezTo>
                <a:cubicBezTo>
                  <a:pt x="50" y="25"/>
                  <a:pt x="47" y="16"/>
                  <a:pt x="43" y="10"/>
                </a:cubicBezTo>
                <a:cubicBezTo>
                  <a:pt x="38" y="4"/>
                  <a:pt x="32" y="0"/>
                  <a:pt x="25" y="0"/>
                </a:cubicBezTo>
              </a:path>
            </a:pathLst>
          </a:custGeom>
          <a:solidFill>
            <a:srgbClr val="4F979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gdbcbda4b2a_0_651"/>
          <p:cNvSpPr/>
          <p:nvPr/>
        </p:nvSpPr>
        <p:spPr>
          <a:xfrm>
            <a:off x="11708694" y="5026808"/>
            <a:ext cx="211660" cy="333525"/>
          </a:xfrm>
          <a:custGeom>
            <a:rect b="b" l="l" r="r" t="t"/>
            <a:pathLst>
              <a:path extrusionOk="0" h="63" w="40">
                <a:moveTo>
                  <a:pt x="40" y="35"/>
                </a:moveTo>
                <a:cubicBezTo>
                  <a:pt x="40" y="25"/>
                  <a:pt x="37" y="16"/>
                  <a:pt x="33" y="10"/>
                </a:cubicBezTo>
                <a:cubicBezTo>
                  <a:pt x="28" y="4"/>
                  <a:pt x="22" y="0"/>
                  <a:pt x="15" y="0"/>
                </a:cubicBezTo>
                <a:cubicBezTo>
                  <a:pt x="15" y="0"/>
                  <a:pt x="0" y="4"/>
                  <a:pt x="0" y="35"/>
                </a:cubicBezTo>
                <a:cubicBezTo>
                  <a:pt x="0" y="61"/>
                  <a:pt x="17" y="63"/>
                  <a:pt x="23" y="62"/>
                </a:cubicBezTo>
                <a:cubicBezTo>
                  <a:pt x="28" y="60"/>
                  <a:pt x="36" y="57"/>
                  <a:pt x="40" y="38"/>
                </a:cubicBezTo>
                <a:lnTo>
                  <a:pt x="40" y="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gdbcbda4b2a_0_651"/>
          <p:cNvSpPr/>
          <p:nvPr/>
        </p:nvSpPr>
        <p:spPr>
          <a:xfrm>
            <a:off x="11740764" y="5164708"/>
            <a:ext cx="46500" cy="73800"/>
          </a:xfrm>
          <a:prstGeom prst="ellipse">
            <a:avLst/>
          </a:prstGeom>
          <a:solidFill>
            <a:srgbClr val="1C36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gdbcbda4b2a_0_651"/>
          <p:cNvSpPr/>
          <p:nvPr/>
        </p:nvSpPr>
        <p:spPr>
          <a:xfrm>
            <a:off x="11814524" y="5190364"/>
            <a:ext cx="46500" cy="69000"/>
          </a:xfrm>
          <a:prstGeom prst="ellipse">
            <a:avLst/>
          </a:prstGeom>
          <a:solidFill>
            <a:srgbClr val="1C36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gdbcbda4b2a_0_651"/>
          <p:cNvSpPr/>
          <p:nvPr/>
        </p:nvSpPr>
        <p:spPr>
          <a:xfrm>
            <a:off x="7884194" y="5675889"/>
            <a:ext cx="174780" cy="306266"/>
          </a:xfrm>
          <a:custGeom>
            <a:rect b="b" l="l" r="r" t="t"/>
            <a:pathLst>
              <a:path extrusionOk="0" h="58" w="33">
                <a:moveTo>
                  <a:pt x="0" y="52"/>
                </a:moveTo>
                <a:cubicBezTo>
                  <a:pt x="1" y="58"/>
                  <a:pt x="1" y="58"/>
                  <a:pt x="1" y="58"/>
                </a:cubicBezTo>
                <a:cubicBezTo>
                  <a:pt x="1" y="58"/>
                  <a:pt x="1" y="58"/>
                  <a:pt x="1" y="58"/>
                </a:cubicBezTo>
                <a:cubicBezTo>
                  <a:pt x="1" y="56"/>
                  <a:pt x="0" y="54"/>
                  <a:pt x="0" y="52"/>
                </a:cubicBezTo>
                <a:cubicBezTo>
                  <a:pt x="0" y="52"/>
                  <a:pt x="0" y="52"/>
                  <a:pt x="0" y="52"/>
                </a:cubicBezTo>
                <a:moveTo>
                  <a:pt x="33" y="0"/>
                </a:moveTo>
                <a:cubicBezTo>
                  <a:pt x="33" y="0"/>
                  <a:pt x="33" y="0"/>
                  <a:pt x="33" y="0"/>
                </a:cubicBezTo>
                <a:cubicBezTo>
                  <a:pt x="33" y="0"/>
                  <a:pt x="33" y="0"/>
                  <a:pt x="33" y="0"/>
                </a:cubicBezTo>
              </a:path>
            </a:pathLst>
          </a:custGeom>
          <a:solidFill>
            <a:srgbClr val="D1D1D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gdbcbda4b2a_0_651"/>
          <p:cNvSpPr/>
          <p:nvPr/>
        </p:nvSpPr>
        <p:spPr>
          <a:xfrm>
            <a:off x="7884194" y="5938861"/>
            <a:ext cx="0" cy="11225"/>
          </a:xfrm>
          <a:custGeom>
            <a:rect b="b" l="l" r="r" t="t"/>
            <a:pathLst>
              <a:path extrusionOk="0" h="2" w="120000">
                <a:moveTo>
                  <a:pt x="0" y="0"/>
                </a:move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1"/>
                  <a:pt x="0" y="0"/>
                </a:cubicBezTo>
              </a:path>
            </a:pathLst>
          </a:custGeom>
          <a:solidFill>
            <a:srgbClr val="172C2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dbcbda4b2a_0_651"/>
          <p:cNvSpPr/>
          <p:nvPr/>
        </p:nvSpPr>
        <p:spPr>
          <a:xfrm>
            <a:off x="8554451" y="6035070"/>
            <a:ext cx="1395033" cy="246937"/>
          </a:xfrm>
          <a:custGeom>
            <a:rect b="b" l="l" r="r" t="t"/>
            <a:pathLst>
              <a:path extrusionOk="0" h="47" w="264">
                <a:moveTo>
                  <a:pt x="201" y="0"/>
                </a:moveTo>
                <a:cubicBezTo>
                  <a:pt x="193" y="14"/>
                  <a:pt x="172" y="29"/>
                  <a:pt x="118" y="29"/>
                </a:cubicBezTo>
                <a:cubicBezTo>
                  <a:pt x="71" y="29"/>
                  <a:pt x="50" y="16"/>
                  <a:pt x="41" y="3"/>
                </a:cubicBezTo>
                <a:cubicBezTo>
                  <a:pt x="16" y="8"/>
                  <a:pt x="0" y="14"/>
                  <a:pt x="0" y="21"/>
                </a:cubicBezTo>
                <a:cubicBezTo>
                  <a:pt x="0" y="35"/>
                  <a:pt x="59" y="47"/>
                  <a:pt x="132" y="47"/>
                </a:cubicBezTo>
                <a:cubicBezTo>
                  <a:pt x="205" y="47"/>
                  <a:pt x="264" y="35"/>
                  <a:pt x="264" y="21"/>
                </a:cubicBezTo>
                <a:cubicBezTo>
                  <a:pt x="264" y="12"/>
                  <a:pt x="239" y="4"/>
                  <a:pt x="201" y="0"/>
                </a:cubicBezTo>
              </a:path>
            </a:pathLst>
          </a:custGeom>
          <a:solidFill>
            <a:srgbClr val="D1D1D1">
              <a:alpha val="4078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gdbcbda4b2a_0_651"/>
          <p:cNvSpPr/>
          <p:nvPr/>
        </p:nvSpPr>
        <p:spPr>
          <a:xfrm>
            <a:off x="8644246" y="5485075"/>
            <a:ext cx="1067922" cy="702327"/>
          </a:xfrm>
          <a:custGeom>
            <a:rect b="b" l="l" r="r" t="t"/>
            <a:pathLst>
              <a:path extrusionOk="0" h="133" w="202">
                <a:moveTo>
                  <a:pt x="104" y="6"/>
                </a:moveTo>
                <a:cubicBezTo>
                  <a:pt x="104" y="6"/>
                  <a:pt x="63" y="0"/>
                  <a:pt x="33" y="14"/>
                </a:cubicBezTo>
                <a:cubicBezTo>
                  <a:pt x="3" y="28"/>
                  <a:pt x="23" y="47"/>
                  <a:pt x="23" y="47"/>
                </a:cubicBezTo>
                <a:cubicBezTo>
                  <a:pt x="23" y="47"/>
                  <a:pt x="5" y="58"/>
                  <a:pt x="19" y="76"/>
                </a:cubicBezTo>
                <a:cubicBezTo>
                  <a:pt x="19" y="76"/>
                  <a:pt x="0" y="133"/>
                  <a:pt x="101" y="133"/>
                </a:cubicBezTo>
                <a:cubicBezTo>
                  <a:pt x="202" y="133"/>
                  <a:pt x="188" y="81"/>
                  <a:pt x="188" y="81"/>
                </a:cubicBezTo>
                <a:cubicBezTo>
                  <a:pt x="188" y="81"/>
                  <a:pt x="200" y="68"/>
                  <a:pt x="188" y="54"/>
                </a:cubicBezTo>
                <a:cubicBezTo>
                  <a:pt x="188" y="54"/>
                  <a:pt x="198" y="40"/>
                  <a:pt x="182" y="25"/>
                </a:cubicBezTo>
                <a:cubicBezTo>
                  <a:pt x="166" y="10"/>
                  <a:pt x="145" y="3"/>
                  <a:pt x="104" y="6"/>
                </a:cubicBezTo>
              </a:path>
            </a:pathLst>
          </a:custGeom>
          <a:solidFill>
            <a:srgbClr val="386B7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gdbcbda4b2a_0_651"/>
          <p:cNvSpPr/>
          <p:nvPr/>
        </p:nvSpPr>
        <p:spPr>
          <a:xfrm>
            <a:off x="8756490" y="5733615"/>
            <a:ext cx="9621" cy="4811"/>
          </a:xfrm>
          <a:custGeom>
            <a:rect b="b" l="l" r="r" t="t"/>
            <a:pathLst>
              <a:path extrusionOk="0" h="1" w="2">
                <a:moveTo>
                  <a:pt x="2" y="0"/>
                </a:moveTo>
                <a:cubicBezTo>
                  <a:pt x="1" y="0"/>
                  <a:pt x="1" y="0"/>
                  <a:pt x="0" y="1"/>
                </a:cubicBezTo>
                <a:cubicBezTo>
                  <a:pt x="1" y="0"/>
                  <a:pt x="2" y="0"/>
                  <a:pt x="2" y="0"/>
                </a:cubicBezTo>
                <a:cubicBezTo>
                  <a:pt x="2" y="0"/>
                  <a:pt x="2" y="0"/>
                  <a:pt x="2" y="0"/>
                </a:cubicBezTo>
              </a:path>
            </a:pathLst>
          </a:custGeom>
          <a:solidFill>
            <a:srgbClr val="B5B5B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gdbcbda4b2a_0_651"/>
          <p:cNvSpPr/>
          <p:nvPr/>
        </p:nvSpPr>
        <p:spPr>
          <a:xfrm>
            <a:off x="8734042" y="5733615"/>
            <a:ext cx="165159" cy="89795"/>
          </a:xfrm>
          <a:custGeom>
            <a:rect b="b" l="l" r="r" t="t"/>
            <a:pathLst>
              <a:path extrusionOk="0" h="17" w="31">
                <a:moveTo>
                  <a:pt x="6" y="0"/>
                </a:moveTo>
                <a:cubicBezTo>
                  <a:pt x="6" y="0"/>
                  <a:pt x="6" y="0"/>
                  <a:pt x="6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0"/>
                  <a:pt x="5" y="0"/>
                  <a:pt x="4" y="1"/>
                </a:cubicBezTo>
                <a:cubicBezTo>
                  <a:pt x="2" y="3"/>
                  <a:pt x="0" y="6"/>
                  <a:pt x="0" y="6"/>
                </a:cubicBezTo>
                <a:cubicBezTo>
                  <a:pt x="0" y="6"/>
                  <a:pt x="16" y="16"/>
                  <a:pt x="24" y="17"/>
                </a:cubicBezTo>
                <a:cubicBezTo>
                  <a:pt x="24" y="17"/>
                  <a:pt x="25" y="17"/>
                  <a:pt x="25" y="17"/>
                </a:cubicBezTo>
                <a:cubicBezTo>
                  <a:pt x="31" y="17"/>
                  <a:pt x="29" y="14"/>
                  <a:pt x="29" y="14"/>
                </a:cubicBezTo>
                <a:cubicBezTo>
                  <a:pt x="16" y="8"/>
                  <a:pt x="6" y="0"/>
                  <a:pt x="6" y="0"/>
                </a:cubicBezTo>
              </a:path>
            </a:pathLst>
          </a:custGeom>
          <a:solidFill>
            <a:srgbClr val="284C4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gdbcbda4b2a_0_651"/>
          <p:cNvSpPr/>
          <p:nvPr/>
        </p:nvSpPr>
        <p:spPr>
          <a:xfrm>
            <a:off x="8740455" y="5885947"/>
            <a:ext cx="136296" cy="75364"/>
          </a:xfrm>
          <a:custGeom>
            <a:rect b="b" l="l" r="r" t="t"/>
            <a:pathLst>
              <a:path extrusionOk="0" h="14" w="26"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7"/>
                  <a:pt x="0" y="7"/>
                  <a:pt x="0" y="7"/>
                </a:cubicBezTo>
                <a:cubicBezTo>
                  <a:pt x="0" y="7"/>
                  <a:pt x="1" y="8"/>
                  <a:pt x="11" y="12"/>
                </a:cubicBezTo>
                <a:cubicBezTo>
                  <a:pt x="14" y="14"/>
                  <a:pt x="17" y="14"/>
                  <a:pt x="19" y="14"/>
                </a:cubicBezTo>
                <a:cubicBezTo>
                  <a:pt x="24" y="14"/>
                  <a:pt x="26" y="13"/>
                  <a:pt x="26" y="13"/>
                </a:cubicBezTo>
                <a:cubicBezTo>
                  <a:pt x="6" y="6"/>
                  <a:pt x="1" y="0"/>
                  <a:pt x="1" y="0"/>
                </a:cubicBezTo>
              </a:path>
            </a:pathLst>
          </a:custGeom>
          <a:solidFill>
            <a:srgbClr val="284C4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gdbcbda4b2a_0_651"/>
          <p:cNvSpPr/>
          <p:nvPr/>
        </p:nvSpPr>
        <p:spPr>
          <a:xfrm>
            <a:off x="9638408" y="5770496"/>
            <a:ext cx="4810" cy="4811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1" y="0"/>
                  <a:pt x="1" y="1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B5B5B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gdbcbda4b2a_0_651"/>
          <p:cNvSpPr/>
          <p:nvPr/>
        </p:nvSpPr>
        <p:spPr>
          <a:xfrm>
            <a:off x="9495698" y="5770496"/>
            <a:ext cx="168366" cy="89795"/>
          </a:xfrm>
          <a:custGeom>
            <a:rect b="b" l="l" r="r" t="t"/>
            <a:pathLst>
              <a:path extrusionOk="0" h="17" w="32">
                <a:moveTo>
                  <a:pt x="27" y="0"/>
                </a:moveTo>
                <a:cubicBezTo>
                  <a:pt x="16" y="12"/>
                  <a:pt x="0" y="15"/>
                  <a:pt x="0" y="15"/>
                </a:cubicBezTo>
                <a:cubicBezTo>
                  <a:pt x="2" y="16"/>
                  <a:pt x="5" y="17"/>
                  <a:pt x="8" y="17"/>
                </a:cubicBezTo>
                <a:cubicBezTo>
                  <a:pt x="19" y="17"/>
                  <a:pt x="32" y="9"/>
                  <a:pt x="32" y="9"/>
                </a:cubicBezTo>
                <a:cubicBezTo>
                  <a:pt x="32" y="6"/>
                  <a:pt x="29" y="2"/>
                  <a:pt x="28" y="1"/>
                </a:cubicBezTo>
                <a:cubicBezTo>
                  <a:pt x="28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</a:path>
            </a:pathLst>
          </a:custGeom>
          <a:solidFill>
            <a:srgbClr val="284C4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gdbcbda4b2a_0_651"/>
          <p:cNvSpPr/>
          <p:nvPr/>
        </p:nvSpPr>
        <p:spPr>
          <a:xfrm>
            <a:off x="9516543" y="5913205"/>
            <a:ext cx="131486" cy="78571"/>
          </a:xfrm>
          <a:custGeom>
            <a:rect b="b" l="l" r="r" t="t"/>
            <a:pathLst>
              <a:path extrusionOk="0" h="15" w="25">
                <a:moveTo>
                  <a:pt x="23" y="0"/>
                </a:moveTo>
                <a:cubicBezTo>
                  <a:pt x="11" y="10"/>
                  <a:pt x="2" y="11"/>
                  <a:pt x="0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3" y="14"/>
                  <a:pt x="8" y="15"/>
                  <a:pt x="12" y="15"/>
                </a:cubicBezTo>
                <a:cubicBezTo>
                  <a:pt x="18" y="15"/>
                  <a:pt x="23" y="13"/>
                  <a:pt x="23" y="13"/>
                </a:cubicBezTo>
                <a:cubicBezTo>
                  <a:pt x="25" y="9"/>
                  <a:pt x="23" y="0"/>
                  <a:pt x="2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3" y="0"/>
                  <a:pt x="23" y="0"/>
                </a:cubicBezTo>
              </a:path>
            </a:pathLst>
          </a:custGeom>
          <a:solidFill>
            <a:srgbClr val="284C4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gdbcbda4b2a_0_651"/>
          <p:cNvSpPr/>
          <p:nvPr/>
        </p:nvSpPr>
        <p:spPr>
          <a:xfrm>
            <a:off x="8349205" y="3296316"/>
            <a:ext cx="1706110" cy="2326659"/>
          </a:xfrm>
          <a:custGeom>
            <a:rect b="b" l="l" r="r" t="t"/>
            <a:pathLst>
              <a:path extrusionOk="0" h="441" w="323">
                <a:moveTo>
                  <a:pt x="171" y="388"/>
                </a:moveTo>
                <a:cubicBezTo>
                  <a:pt x="159" y="388"/>
                  <a:pt x="146" y="389"/>
                  <a:pt x="131" y="392"/>
                </a:cubicBezTo>
                <a:cubicBezTo>
                  <a:pt x="104" y="398"/>
                  <a:pt x="87" y="405"/>
                  <a:pt x="73" y="411"/>
                </a:cubicBezTo>
                <a:cubicBezTo>
                  <a:pt x="74" y="414"/>
                  <a:pt x="74" y="416"/>
                  <a:pt x="75" y="420"/>
                </a:cubicBezTo>
                <a:cubicBezTo>
                  <a:pt x="76" y="425"/>
                  <a:pt x="78" y="429"/>
                  <a:pt x="80" y="434"/>
                </a:cubicBezTo>
                <a:cubicBezTo>
                  <a:pt x="83" y="432"/>
                  <a:pt x="85" y="430"/>
                  <a:pt x="89" y="429"/>
                </a:cubicBezTo>
                <a:cubicBezTo>
                  <a:pt x="105" y="421"/>
                  <a:pt x="125" y="419"/>
                  <a:pt x="139" y="419"/>
                </a:cubicBezTo>
                <a:cubicBezTo>
                  <a:pt x="151" y="419"/>
                  <a:pt x="160" y="421"/>
                  <a:pt x="160" y="421"/>
                </a:cubicBezTo>
                <a:cubicBezTo>
                  <a:pt x="166" y="420"/>
                  <a:pt x="172" y="420"/>
                  <a:pt x="177" y="420"/>
                </a:cubicBezTo>
                <a:cubicBezTo>
                  <a:pt x="207" y="420"/>
                  <a:pt x="224" y="427"/>
                  <a:pt x="238" y="440"/>
                </a:cubicBezTo>
                <a:cubicBezTo>
                  <a:pt x="239" y="440"/>
                  <a:pt x="239" y="441"/>
                  <a:pt x="240" y="441"/>
                </a:cubicBezTo>
                <a:cubicBezTo>
                  <a:pt x="243" y="435"/>
                  <a:pt x="246" y="428"/>
                  <a:pt x="248" y="420"/>
                </a:cubicBezTo>
                <a:cubicBezTo>
                  <a:pt x="250" y="411"/>
                  <a:pt x="251" y="403"/>
                  <a:pt x="252" y="396"/>
                </a:cubicBezTo>
                <a:cubicBezTo>
                  <a:pt x="249" y="396"/>
                  <a:pt x="247" y="396"/>
                  <a:pt x="244" y="396"/>
                </a:cubicBezTo>
                <a:cubicBezTo>
                  <a:pt x="234" y="396"/>
                  <a:pt x="224" y="394"/>
                  <a:pt x="214" y="393"/>
                </a:cubicBezTo>
                <a:cubicBezTo>
                  <a:pt x="201" y="390"/>
                  <a:pt x="188" y="388"/>
                  <a:pt x="171" y="388"/>
                </a:cubicBezTo>
                <a:moveTo>
                  <a:pt x="253" y="155"/>
                </a:moveTo>
                <a:cubicBezTo>
                  <a:pt x="242" y="155"/>
                  <a:pt x="238" y="120"/>
                  <a:pt x="215" y="93"/>
                </a:cubicBezTo>
                <a:cubicBezTo>
                  <a:pt x="188" y="62"/>
                  <a:pt x="147" y="54"/>
                  <a:pt x="162" y="40"/>
                </a:cubicBezTo>
                <a:cubicBezTo>
                  <a:pt x="169" y="35"/>
                  <a:pt x="182" y="31"/>
                  <a:pt x="198" y="31"/>
                </a:cubicBezTo>
                <a:cubicBezTo>
                  <a:pt x="218" y="31"/>
                  <a:pt x="243" y="38"/>
                  <a:pt x="258" y="56"/>
                </a:cubicBezTo>
                <a:cubicBezTo>
                  <a:pt x="284" y="87"/>
                  <a:pt x="274" y="139"/>
                  <a:pt x="258" y="152"/>
                </a:cubicBezTo>
                <a:cubicBezTo>
                  <a:pt x="256" y="154"/>
                  <a:pt x="254" y="155"/>
                  <a:pt x="253" y="155"/>
                </a:cubicBezTo>
                <a:moveTo>
                  <a:pt x="163" y="0"/>
                </a:moveTo>
                <a:cubicBezTo>
                  <a:pt x="160" y="0"/>
                  <a:pt x="160" y="0"/>
                  <a:pt x="160" y="0"/>
                </a:cubicBezTo>
                <a:cubicBezTo>
                  <a:pt x="20" y="0"/>
                  <a:pt x="0" y="128"/>
                  <a:pt x="8" y="196"/>
                </a:cubicBezTo>
                <a:cubicBezTo>
                  <a:pt x="16" y="264"/>
                  <a:pt x="50" y="300"/>
                  <a:pt x="64" y="328"/>
                </a:cubicBezTo>
                <a:cubicBezTo>
                  <a:pt x="74" y="347"/>
                  <a:pt x="70" y="367"/>
                  <a:pt x="71" y="390"/>
                </a:cubicBezTo>
                <a:cubicBezTo>
                  <a:pt x="85" y="384"/>
                  <a:pt x="102" y="378"/>
                  <a:pt x="127" y="373"/>
                </a:cubicBezTo>
                <a:cubicBezTo>
                  <a:pt x="144" y="369"/>
                  <a:pt x="158" y="368"/>
                  <a:pt x="171" y="368"/>
                </a:cubicBezTo>
                <a:cubicBezTo>
                  <a:pt x="189" y="368"/>
                  <a:pt x="204" y="371"/>
                  <a:pt x="217" y="373"/>
                </a:cubicBezTo>
                <a:cubicBezTo>
                  <a:pt x="227" y="375"/>
                  <a:pt x="236" y="376"/>
                  <a:pt x="244" y="376"/>
                </a:cubicBezTo>
                <a:cubicBezTo>
                  <a:pt x="247" y="376"/>
                  <a:pt x="249" y="376"/>
                  <a:pt x="252" y="376"/>
                </a:cubicBezTo>
                <a:cubicBezTo>
                  <a:pt x="252" y="359"/>
                  <a:pt x="251" y="343"/>
                  <a:pt x="259" y="328"/>
                </a:cubicBezTo>
                <a:cubicBezTo>
                  <a:pt x="273" y="300"/>
                  <a:pt x="307" y="264"/>
                  <a:pt x="315" y="196"/>
                </a:cubicBezTo>
                <a:cubicBezTo>
                  <a:pt x="323" y="128"/>
                  <a:pt x="301" y="0"/>
                  <a:pt x="163" y="0"/>
                </a:cubicBezTo>
              </a:path>
            </a:pathLst>
          </a:custGeom>
          <a:solidFill>
            <a:srgbClr val="85DBE5">
              <a:alpha val="7569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gdbcbda4b2a_0_651"/>
          <p:cNvSpPr/>
          <p:nvPr/>
        </p:nvSpPr>
        <p:spPr>
          <a:xfrm>
            <a:off x="8724421" y="5238138"/>
            <a:ext cx="955678" cy="226092"/>
          </a:xfrm>
          <a:custGeom>
            <a:rect b="b" l="l" r="r" t="t"/>
            <a:pathLst>
              <a:path extrusionOk="0" h="43" w="181">
                <a:moveTo>
                  <a:pt x="100" y="0"/>
                </a:moveTo>
                <a:cubicBezTo>
                  <a:pt x="87" y="0"/>
                  <a:pt x="73" y="1"/>
                  <a:pt x="56" y="5"/>
                </a:cubicBezTo>
                <a:cubicBezTo>
                  <a:pt x="31" y="10"/>
                  <a:pt x="14" y="16"/>
                  <a:pt x="0" y="22"/>
                </a:cubicBezTo>
                <a:cubicBezTo>
                  <a:pt x="0" y="28"/>
                  <a:pt x="1" y="35"/>
                  <a:pt x="2" y="43"/>
                </a:cubicBezTo>
                <a:cubicBezTo>
                  <a:pt x="16" y="37"/>
                  <a:pt x="33" y="30"/>
                  <a:pt x="60" y="24"/>
                </a:cubicBezTo>
                <a:cubicBezTo>
                  <a:pt x="75" y="21"/>
                  <a:pt x="88" y="20"/>
                  <a:pt x="100" y="20"/>
                </a:cubicBezTo>
                <a:cubicBezTo>
                  <a:pt x="117" y="20"/>
                  <a:pt x="130" y="22"/>
                  <a:pt x="143" y="25"/>
                </a:cubicBezTo>
                <a:cubicBezTo>
                  <a:pt x="153" y="26"/>
                  <a:pt x="163" y="28"/>
                  <a:pt x="173" y="28"/>
                </a:cubicBezTo>
                <a:cubicBezTo>
                  <a:pt x="176" y="28"/>
                  <a:pt x="178" y="28"/>
                  <a:pt x="181" y="28"/>
                </a:cubicBezTo>
                <a:cubicBezTo>
                  <a:pt x="181" y="21"/>
                  <a:pt x="181" y="14"/>
                  <a:pt x="181" y="8"/>
                </a:cubicBezTo>
                <a:cubicBezTo>
                  <a:pt x="178" y="8"/>
                  <a:pt x="176" y="8"/>
                  <a:pt x="173" y="8"/>
                </a:cubicBezTo>
                <a:cubicBezTo>
                  <a:pt x="165" y="8"/>
                  <a:pt x="156" y="7"/>
                  <a:pt x="146" y="5"/>
                </a:cubicBezTo>
                <a:cubicBezTo>
                  <a:pt x="133" y="3"/>
                  <a:pt x="118" y="0"/>
                  <a:pt x="100" y="0"/>
                </a:cubicBezTo>
              </a:path>
            </a:pathLst>
          </a:custGeom>
          <a:solidFill>
            <a:srgbClr val="63BDC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gdbcbda4b2a_0_651"/>
          <p:cNvSpPr/>
          <p:nvPr/>
        </p:nvSpPr>
        <p:spPr>
          <a:xfrm>
            <a:off x="8770922" y="5507524"/>
            <a:ext cx="846641" cy="283818"/>
          </a:xfrm>
          <a:custGeom>
            <a:rect b="b" l="l" r="r" t="t"/>
            <a:pathLst>
              <a:path extrusionOk="0" h="54" w="160">
                <a:moveTo>
                  <a:pt x="81" y="39"/>
                </a:moveTo>
                <a:cubicBezTo>
                  <a:pt x="49" y="39"/>
                  <a:pt x="22" y="32"/>
                  <a:pt x="22" y="24"/>
                </a:cubicBezTo>
                <a:cubicBezTo>
                  <a:pt x="22" y="15"/>
                  <a:pt x="49" y="8"/>
                  <a:pt x="81" y="8"/>
                </a:cubicBezTo>
                <a:cubicBezTo>
                  <a:pt x="114" y="8"/>
                  <a:pt x="141" y="15"/>
                  <a:pt x="141" y="24"/>
                </a:cubicBezTo>
                <a:cubicBezTo>
                  <a:pt x="141" y="32"/>
                  <a:pt x="114" y="39"/>
                  <a:pt x="81" y="39"/>
                </a:cubicBezTo>
                <a:moveTo>
                  <a:pt x="59" y="0"/>
                </a:moveTo>
                <a:cubicBezTo>
                  <a:pt x="45" y="0"/>
                  <a:pt x="25" y="2"/>
                  <a:pt x="9" y="10"/>
                </a:cubicBezTo>
                <a:cubicBezTo>
                  <a:pt x="5" y="11"/>
                  <a:pt x="3" y="13"/>
                  <a:pt x="0" y="15"/>
                </a:cubicBezTo>
                <a:cubicBezTo>
                  <a:pt x="13" y="42"/>
                  <a:pt x="40" y="54"/>
                  <a:pt x="80" y="54"/>
                </a:cubicBezTo>
                <a:cubicBezTo>
                  <a:pt x="83" y="54"/>
                  <a:pt x="83" y="54"/>
                  <a:pt x="83" y="54"/>
                </a:cubicBezTo>
                <a:cubicBezTo>
                  <a:pt x="128" y="54"/>
                  <a:pt x="148" y="44"/>
                  <a:pt x="160" y="22"/>
                </a:cubicBezTo>
                <a:cubicBezTo>
                  <a:pt x="159" y="22"/>
                  <a:pt x="159" y="21"/>
                  <a:pt x="158" y="21"/>
                </a:cubicBezTo>
                <a:cubicBezTo>
                  <a:pt x="144" y="8"/>
                  <a:pt x="127" y="1"/>
                  <a:pt x="97" y="1"/>
                </a:cubicBezTo>
                <a:cubicBezTo>
                  <a:pt x="92" y="1"/>
                  <a:pt x="86" y="1"/>
                  <a:pt x="80" y="2"/>
                </a:cubicBezTo>
                <a:cubicBezTo>
                  <a:pt x="80" y="2"/>
                  <a:pt x="71" y="0"/>
                  <a:pt x="59" y="0"/>
                </a:cubicBezTo>
              </a:path>
            </a:pathLst>
          </a:custGeom>
          <a:solidFill>
            <a:srgbClr val="68C5C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gdbcbda4b2a_0_651"/>
          <p:cNvSpPr/>
          <p:nvPr/>
        </p:nvSpPr>
        <p:spPr>
          <a:xfrm>
            <a:off x="8887976" y="5549215"/>
            <a:ext cx="628500" cy="163500"/>
          </a:xfrm>
          <a:prstGeom prst="ellipse">
            <a:avLst/>
          </a:prstGeom>
          <a:solidFill>
            <a:srgbClr val="4C919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gdbcbda4b2a_0_651"/>
          <p:cNvSpPr/>
          <p:nvPr/>
        </p:nvSpPr>
        <p:spPr>
          <a:xfrm>
            <a:off x="8936081" y="4130129"/>
            <a:ext cx="580462" cy="1488035"/>
          </a:xfrm>
          <a:custGeom>
            <a:rect b="b" l="l" r="r" t="t"/>
            <a:pathLst>
              <a:path extrusionOk="0" h="282" w="110">
                <a:moveTo>
                  <a:pt x="61" y="282"/>
                </a:moveTo>
                <a:cubicBezTo>
                  <a:pt x="60" y="282"/>
                  <a:pt x="60" y="282"/>
                  <a:pt x="60" y="282"/>
                </a:cubicBezTo>
                <a:cubicBezTo>
                  <a:pt x="58" y="281"/>
                  <a:pt x="57" y="279"/>
                  <a:pt x="57" y="277"/>
                </a:cubicBezTo>
                <a:cubicBezTo>
                  <a:pt x="69" y="140"/>
                  <a:pt x="69" y="140"/>
                  <a:pt x="69" y="140"/>
                </a:cubicBezTo>
                <a:cubicBezTo>
                  <a:pt x="68" y="140"/>
                  <a:pt x="68" y="140"/>
                  <a:pt x="68" y="140"/>
                </a:cubicBezTo>
                <a:cubicBezTo>
                  <a:pt x="67" y="139"/>
                  <a:pt x="66" y="139"/>
                  <a:pt x="65" y="138"/>
                </a:cubicBezTo>
                <a:cubicBezTo>
                  <a:pt x="65" y="137"/>
                  <a:pt x="65" y="136"/>
                  <a:pt x="65" y="134"/>
                </a:cubicBezTo>
                <a:cubicBezTo>
                  <a:pt x="99" y="12"/>
                  <a:pt x="99" y="12"/>
                  <a:pt x="99" y="12"/>
                </a:cubicBezTo>
                <a:cubicBezTo>
                  <a:pt x="90" y="15"/>
                  <a:pt x="74" y="21"/>
                  <a:pt x="56" y="22"/>
                </a:cubicBezTo>
                <a:cubicBezTo>
                  <a:pt x="38" y="22"/>
                  <a:pt x="20" y="16"/>
                  <a:pt x="10" y="11"/>
                </a:cubicBezTo>
                <a:cubicBezTo>
                  <a:pt x="37" y="135"/>
                  <a:pt x="37" y="135"/>
                  <a:pt x="37" y="135"/>
                </a:cubicBezTo>
                <a:cubicBezTo>
                  <a:pt x="38" y="137"/>
                  <a:pt x="37" y="138"/>
                  <a:pt x="37" y="139"/>
                </a:cubicBezTo>
                <a:cubicBezTo>
                  <a:pt x="36" y="140"/>
                  <a:pt x="35" y="140"/>
                  <a:pt x="33" y="140"/>
                </a:cubicBezTo>
                <a:cubicBezTo>
                  <a:pt x="33" y="140"/>
                  <a:pt x="33" y="140"/>
                  <a:pt x="33" y="140"/>
                </a:cubicBezTo>
                <a:cubicBezTo>
                  <a:pt x="42" y="277"/>
                  <a:pt x="42" y="277"/>
                  <a:pt x="42" y="277"/>
                </a:cubicBezTo>
                <a:cubicBezTo>
                  <a:pt x="42" y="279"/>
                  <a:pt x="41" y="281"/>
                  <a:pt x="38" y="282"/>
                </a:cubicBezTo>
                <a:cubicBezTo>
                  <a:pt x="36" y="282"/>
                  <a:pt x="34" y="280"/>
                  <a:pt x="34" y="278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25" y="135"/>
                  <a:pt x="25" y="134"/>
                  <a:pt x="26" y="133"/>
                </a:cubicBezTo>
                <a:cubicBezTo>
                  <a:pt x="26" y="133"/>
                  <a:pt x="27" y="132"/>
                  <a:pt x="28" y="132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2"/>
                  <a:pt x="2" y="1"/>
                </a:cubicBezTo>
                <a:cubicBezTo>
                  <a:pt x="3" y="0"/>
                  <a:pt x="5" y="0"/>
                  <a:pt x="6" y="1"/>
                </a:cubicBezTo>
                <a:cubicBezTo>
                  <a:pt x="6" y="1"/>
                  <a:pt x="31" y="14"/>
                  <a:pt x="56" y="14"/>
                </a:cubicBezTo>
                <a:cubicBezTo>
                  <a:pt x="81" y="13"/>
                  <a:pt x="103" y="1"/>
                  <a:pt x="104" y="1"/>
                </a:cubicBezTo>
                <a:cubicBezTo>
                  <a:pt x="105" y="0"/>
                  <a:pt x="107" y="0"/>
                  <a:pt x="108" y="1"/>
                </a:cubicBezTo>
                <a:cubicBezTo>
                  <a:pt x="109" y="2"/>
                  <a:pt x="110" y="4"/>
                  <a:pt x="109" y="5"/>
                </a:cubicBezTo>
                <a:cubicBezTo>
                  <a:pt x="74" y="132"/>
                  <a:pt x="74" y="132"/>
                  <a:pt x="74" y="132"/>
                </a:cubicBezTo>
                <a:cubicBezTo>
                  <a:pt x="74" y="132"/>
                  <a:pt x="74" y="132"/>
                  <a:pt x="74" y="132"/>
                </a:cubicBezTo>
                <a:cubicBezTo>
                  <a:pt x="76" y="133"/>
                  <a:pt x="78" y="134"/>
                  <a:pt x="77" y="137"/>
                </a:cubicBezTo>
                <a:cubicBezTo>
                  <a:pt x="65" y="278"/>
                  <a:pt x="65" y="278"/>
                  <a:pt x="65" y="278"/>
                </a:cubicBezTo>
                <a:cubicBezTo>
                  <a:pt x="65" y="280"/>
                  <a:pt x="63" y="282"/>
                  <a:pt x="61" y="2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dbcbda4b2a_0_651"/>
          <p:cNvSpPr/>
          <p:nvPr/>
        </p:nvSpPr>
        <p:spPr>
          <a:xfrm>
            <a:off x="9099636" y="4197475"/>
            <a:ext cx="195625" cy="407286"/>
          </a:xfrm>
          <a:custGeom>
            <a:rect b="b" l="l" r="r" t="t"/>
            <a:pathLst>
              <a:path extrusionOk="0" h="77" w="37">
                <a:moveTo>
                  <a:pt x="17" y="77"/>
                </a:moveTo>
                <a:cubicBezTo>
                  <a:pt x="16" y="77"/>
                  <a:pt x="15" y="76"/>
                  <a:pt x="14" y="76"/>
                </a:cubicBezTo>
                <a:cubicBezTo>
                  <a:pt x="12" y="74"/>
                  <a:pt x="12" y="72"/>
                  <a:pt x="12" y="71"/>
                </a:cubicBezTo>
                <a:cubicBezTo>
                  <a:pt x="12" y="70"/>
                  <a:pt x="12" y="70"/>
                  <a:pt x="12" y="69"/>
                </a:cubicBezTo>
                <a:cubicBezTo>
                  <a:pt x="11" y="69"/>
                  <a:pt x="9" y="69"/>
                  <a:pt x="8" y="69"/>
                </a:cubicBezTo>
                <a:cubicBezTo>
                  <a:pt x="4" y="67"/>
                  <a:pt x="0" y="66"/>
                  <a:pt x="15" y="16"/>
                </a:cubicBezTo>
                <a:cubicBezTo>
                  <a:pt x="14" y="5"/>
                  <a:pt x="14" y="5"/>
                  <a:pt x="14" y="5"/>
                </a:cubicBezTo>
                <a:cubicBezTo>
                  <a:pt x="13" y="3"/>
                  <a:pt x="15" y="1"/>
                  <a:pt x="17" y="1"/>
                </a:cubicBezTo>
                <a:cubicBezTo>
                  <a:pt x="19" y="0"/>
                  <a:pt x="21" y="2"/>
                  <a:pt x="22" y="4"/>
                </a:cubicBezTo>
                <a:cubicBezTo>
                  <a:pt x="22" y="8"/>
                  <a:pt x="22" y="8"/>
                  <a:pt x="22" y="8"/>
                </a:cubicBezTo>
                <a:cubicBezTo>
                  <a:pt x="23" y="3"/>
                  <a:pt x="23" y="3"/>
                  <a:pt x="23" y="3"/>
                </a:cubicBezTo>
                <a:cubicBezTo>
                  <a:pt x="24" y="1"/>
                  <a:pt x="26" y="0"/>
                  <a:pt x="28" y="0"/>
                </a:cubicBezTo>
                <a:cubicBezTo>
                  <a:pt x="30" y="1"/>
                  <a:pt x="32" y="3"/>
                  <a:pt x="31" y="5"/>
                </a:cubicBezTo>
                <a:cubicBezTo>
                  <a:pt x="29" y="16"/>
                  <a:pt x="29" y="16"/>
                  <a:pt x="29" y="16"/>
                </a:cubicBezTo>
                <a:cubicBezTo>
                  <a:pt x="37" y="69"/>
                  <a:pt x="37" y="69"/>
                  <a:pt x="34" y="71"/>
                </a:cubicBezTo>
                <a:cubicBezTo>
                  <a:pt x="33" y="71"/>
                  <a:pt x="31" y="71"/>
                  <a:pt x="30" y="71"/>
                </a:cubicBezTo>
                <a:cubicBezTo>
                  <a:pt x="29" y="71"/>
                  <a:pt x="29" y="71"/>
                  <a:pt x="29" y="71"/>
                </a:cubicBezTo>
                <a:cubicBezTo>
                  <a:pt x="29" y="71"/>
                  <a:pt x="29" y="71"/>
                  <a:pt x="29" y="71"/>
                </a:cubicBezTo>
                <a:cubicBezTo>
                  <a:pt x="28" y="73"/>
                  <a:pt x="27" y="76"/>
                  <a:pt x="24" y="76"/>
                </a:cubicBezTo>
                <a:cubicBezTo>
                  <a:pt x="23" y="76"/>
                  <a:pt x="22" y="76"/>
                  <a:pt x="21" y="75"/>
                </a:cubicBezTo>
                <a:cubicBezTo>
                  <a:pt x="20" y="76"/>
                  <a:pt x="19" y="76"/>
                  <a:pt x="18" y="77"/>
                </a:cubicBezTo>
                <a:lnTo>
                  <a:pt x="17" y="77"/>
                </a:lnTo>
                <a:close/>
                <a:moveTo>
                  <a:pt x="13" y="60"/>
                </a:moveTo>
                <a:cubicBezTo>
                  <a:pt x="14" y="60"/>
                  <a:pt x="16" y="61"/>
                  <a:pt x="17" y="62"/>
                </a:cubicBezTo>
                <a:cubicBezTo>
                  <a:pt x="17" y="63"/>
                  <a:pt x="17" y="63"/>
                  <a:pt x="17" y="63"/>
                </a:cubicBezTo>
                <a:cubicBezTo>
                  <a:pt x="17" y="62"/>
                  <a:pt x="18" y="62"/>
                  <a:pt x="18" y="61"/>
                </a:cubicBezTo>
                <a:cubicBezTo>
                  <a:pt x="19" y="60"/>
                  <a:pt x="21" y="59"/>
                  <a:pt x="23" y="60"/>
                </a:cubicBezTo>
                <a:cubicBezTo>
                  <a:pt x="24" y="60"/>
                  <a:pt x="25" y="61"/>
                  <a:pt x="25" y="61"/>
                </a:cubicBezTo>
                <a:cubicBezTo>
                  <a:pt x="26" y="61"/>
                  <a:pt x="26" y="61"/>
                  <a:pt x="26" y="61"/>
                </a:cubicBezTo>
                <a:cubicBezTo>
                  <a:pt x="26" y="61"/>
                  <a:pt x="27" y="60"/>
                  <a:pt x="27" y="60"/>
                </a:cubicBezTo>
                <a:cubicBezTo>
                  <a:pt x="26" y="51"/>
                  <a:pt x="24" y="36"/>
                  <a:pt x="22" y="22"/>
                </a:cubicBezTo>
                <a:cubicBezTo>
                  <a:pt x="18" y="37"/>
                  <a:pt x="14" y="52"/>
                  <a:pt x="13" y="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gdbcbda4b2a_0_651"/>
          <p:cNvSpPr/>
          <p:nvPr/>
        </p:nvSpPr>
        <p:spPr>
          <a:xfrm>
            <a:off x="9125292" y="3459871"/>
            <a:ext cx="723172" cy="654222"/>
          </a:xfrm>
          <a:custGeom>
            <a:rect b="b" l="l" r="r" t="t"/>
            <a:pathLst>
              <a:path extrusionOk="0" h="124" w="137">
                <a:moveTo>
                  <a:pt x="51" y="0"/>
                </a:moveTo>
                <a:cubicBezTo>
                  <a:pt x="35" y="0"/>
                  <a:pt x="22" y="4"/>
                  <a:pt x="15" y="9"/>
                </a:cubicBezTo>
                <a:cubicBezTo>
                  <a:pt x="0" y="23"/>
                  <a:pt x="41" y="31"/>
                  <a:pt x="68" y="62"/>
                </a:cubicBezTo>
                <a:cubicBezTo>
                  <a:pt x="91" y="89"/>
                  <a:pt x="95" y="124"/>
                  <a:pt x="106" y="124"/>
                </a:cubicBezTo>
                <a:cubicBezTo>
                  <a:pt x="107" y="124"/>
                  <a:pt x="109" y="123"/>
                  <a:pt x="111" y="121"/>
                </a:cubicBezTo>
                <a:cubicBezTo>
                  <a:pt x="127" y="108"/>
                  <a:pt x="137" y="56"/>
                  <a:pt x="111" y="25"/>
                </a:cubicBezTo>
                <a:cubicBezTo>
                  <a:pt x="96" y="7"/>
                  <a:pt x="71" y="0"/>
                  <a:pt x="51" y="0"/>
                </a:cubicBezTo>
              </a:path>
            </a:pathLst>
          </a:custGeom>
          <a:solidFill>
            <a:srgbClr val="ADE7E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gdbcbda4b2a_0_651"/>
          <p:cNvSpPr/>
          <p:nvPr/>
        </p:nvSpPr>
        <p:spPr>
          <a:xfrm>
            <a:off x="8496069" y="2893317"/>
            <a:ext cx="89795" cy="274197"/>
          </a:xfrm>
          <a:custGeom>
            <a:rect b="b" l="l" r="r" t="t"/>
            <a:pathLst>
              <a:path extrusionOk="0" h="171" w="56">
                <a:moveTo>
                  <a:pt x="0" y="86"/>
                </a:moveTo>
                <a:lnTo>
                  <a:pt x="27" y="0"/>
                </a:lnTo>
                <a:lnTo>
                  <a:pt x="56" y="86"/>
                </a:lnTo>
                <a:lnTo>
                  <a:pt x="27" y="171"/>
                </a:lnTo>
                <a:lnTo>
                  <a:pt x="0" y="86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gdbcbda4b2a_0_651"/>
          <p:cNvSpPr/>
          <p:nvPr/>
        </p:nvSpPr>
        <p:spPr>
          <a:xfrm>
            <a:off x="8401463" y="2983112"/>
            <a:ext cx="274196" cy="89795"/>
          </a:xfrm>
          <a:custGeom>
            <a:rect b="b" l="l" r="r" t="t"/>
            <a:pathLst>
              <a:path extrusionOk="0" h="56" w="171">
                <a:moveTo>
                  <a:pt x="86" y="56"/>
                </a:moveTo>
                <a:lnTo>
                  <a:pt x="0" y="30"/>
                </a:lnTo>
                <a:lnTo>
                  <a:pt x="86" y="0"/>
                </a:lnTo>
                <a:lnTo>
                  <a:pt x="171" y="30"/>
                </a:lnTo>
                <a:lnTo>
                  <a:pt x="86" y="56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gdbcbda4b2a_0_651"/>
          <p:cNvSpPr/>
          <p:nvPr/>
        </p:nvSpPr>
        <p:spPr>
          <a:xfrm>
            <a:off x="9316108" y="6366993"/>
            <a:ext cx="89795" cy="274197"/>
          </a:xfrm>
          <a:custGeom>
            <a:rect b="b" l="l" r="r" t="t"/>
            <a:pathLst>
              <a:path extrusionOk="0" h="171" w="56">
                <a:moveTo>
                  <a:pt x="0" y="85"/>
                </a:moveTo>
                <a:lnTo>
                  <a:pt x="29" y="0"/>
                </a:lnTo>
                <a:lnTo>
                  <a:pt x="56" y="85"/>
                </a:lnTo>
                <a:lnTo>
                  <a:pt x="29" y="171"/>
                </a:lnTo>
                <a:lnTo>
                  <a:pt x="0" y="85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gdbcbda4b2a_0_651"/>
          <p:cNvSpPr/>
          <p:nvPr/>
        </p:nvSpPr>
        <p:spPr>
          <a:xfrm>
            <a:off x="9226312" y="6456788"/>
            <a:ext cx="274196" cy="89795"/>
          </a:xfrm>
          <a:custGeom>
            <a:rect b="b" l="l" r="r" t="t"/>
            <a:pathLst>
              <a:path extrusionOk="0" h="56" w="171">
                <a:moveTo>
                  <a:pt x="85" y="56"/>
                </a:moveTo>
                <a:lnTo>
                  <a:pt x="0" y="29"/>
                </a:lnTo>
                <a:lnTo>
                  <a:pt x="85" y="0"/>
                </a:lnTo>
                <a:lnTo>
                  <a:pt x="171" y="29"/>
                </a:lnTo>
                <a:lnTo>
                  <a:pt x="85" y="56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gdbcbda4b2a_0_651"/>
          <p:cNvSpPr/>
          <p:nvPr/>
        </p:nvSpPr>
        <p:spPr>
          <a:xfrm>
            <a:off x="9891759" y="3132760"/>
            <a:ext cx="89795" cy="279007"/>
          </a:xfrm>
          <a:custGeom>
            <a:rect b="b" l="l" r="r" t="t"/>
            <a:pathLst>
              <a:path extrusionOk="0" h="174" w="56">
                <a:moveTo>
                  <a:pt x="0" y="89"/>
                </a:moveTo>
                <a:lnTo>
                  <a:pt x="26" y="0"/>
                </a:lnTo>
                <a:lnTo>
                  <a:pt x="56" y="89"/>
                </a:lnTo>
                <a:lnTo>
                  <a:pt x="26" y="174"/>
                </a:lnTo>
                <a:lnTo>
                  <a:pt x="0" y="89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gdbcbda4b2a_0_651"/>
          <p:cNvSpPr/>
          <p:nvPr/>
        </p:nvSpPr>
        <p:spPr>
          <a:xfrm>
            <a:off x="9797154" y="3227366"/>
            <a:ext cx="274196" cy="89795"/>
          </a:xfrm>
          <a:custGeom>
            <a:rect b="b" l="l" r="r" t="t"/>
            <a:pathLst>
              <a:path extrusionOk="0" h="56" w="171">
                <a:moveTo>
                  <a:pt x="85" y="56"/>
                </a:moveTo>
                <a:lnTo>
                  <a:pt x="0" y="30"/>
                </a:lnTo>
                <a:lnTo>
                  <a:pt x="85" y="0"/>
                </a:lnTo>
                <a:lnTo>
                  <a:pt x="171" y="30"/>
                </a:lnTo>
                <a:lnTo>
                  <a:pt x="85" y="56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gdbcbda4b2a_0_651"/>
          <p:cNvSpPr/>
          <p:nvPr/>
        </p:nvSpPr>
        <p:spPr>
          <a:xfrm>
            <a:off x="8802992" y="6503288"/>
            <a:ext cx="89795" cy="275800"/>
          </a:xfrm>
          <a:custGeom>
            <a:rect b="b" l="l" r="r" t="t"/>
            <a:pathLst>
              <a:path extrusionOk="0" h="172" w="56">
                <a:moveTo>
                  <a:pt x="0" y="86"/>
                </a:moveTo>
                <a:lnTo>
                  <a:pt x="27" y="0"/>
                </a:lnTo>
                <a:lnTo>
                  <a:pt x="56" y="86"/>
                </a:lnTo>
                <a:lnTo>
                  <a:pt x="27" y="172"/>
                </a:lnTo>
                <a:lnTo>
                  <a:pt x="0" y="86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gdbcbda4b2a_0_651"/>
          <p:cNvSpPr/>
          <p:nvPr/>
        </p:nvSpPr>
        <p:spPr>
          <a:xfrm>
            <a:off x="8708386" y="6599498"/>
            <a:ext cx="280610" cy="89795"/>
          </a:xfrm>
          <a:custGeom>
            <a:rect b="b" l="l" r="r" t="t"/>
            <a:pathLst>
              <a:path extrusionOk="0" h="56" w="175">
                <a:moveTo>
                  <a:pt x="86" y="56"/>
                </a:moveTo>
                <a:lnTo>
                  <a:pt x="0" y="26"/>
                </a:lnTo>
                <a:lnTo>
                  <a:pt x="86" y="0"/>
                </a:lnTo>
                <a:lnTo>
                  <a:pt x="175" y="26"/>
                </a:lnTo>
                <a:lnTo>
                  <a:pt x="86" y="56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gdbcbda4b2a_0_651"/>
          <p:cNvSpPr/>
          <p:nvPr/>
        </p:nvSpPr>
        <p:spPr>
          <a:xfrm>
            <a:off x="7958779" y="3431294"/>
            <a:ext cx="89795" cy="274197"/>
          </a:xfrm>
          <a:custGeom>
            <a:rect b="b" l="l" r="r" t="t"/>
            <a:pathLst>
              <a:path extrusionOk="0" h="171" w="56">
                <a:moveTo>
                  <a:pt x="0" y="86"/>
                </a:moveTo>
                <a:lnTo>
                  <a:pt x="29" y="0"/>
                </a:lnTo>
                <a:lnTo>
                  <a:pt x="56" y="86"/>
                </a:lnTo>
                <a:lnTo>
                  <a:pt x="29" y="171"/>
                </a:lnTo>
                <a:lnTo>
                  <a:pt x="0" y="86"/>
                </a:lnTo>
                <a:close/>
              </a:path>
            </a:pathLst>
          </a:custGeom>
          <a:solidFill>
            <a:srgbClr val="FED89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gdbcbda4b2a_0_651"/>
          <p:cNvSpPr/>
          <p:nvPr/>
        </p:nvSpPr>
        <p:spPr>
          <a:xfrm>
            <a:off x="7868984" y="3527503"/>
            <a:ext cx="274196" cy="88192"/>
          </a:xfrm>
          <a:custGeom>
            <a:rect b="b" l="l" r="r" t="t"/>
            <a:pathLst>
              <a:path extrusionOk="0" h="55" w="171">
                <a:moveTo>
                  <a:pt x="85" y="55"/>
                </a:moveTo>
                <a:lnTo>
                  <a:pt x="0" y="26"/>
                </a:lnTo>
                <a:lnTo>
                  <a:pt x="85" y="0"/>
                </a:lnTo>
                <a:lnTo>
                  <a:pt x="171" y="26"/>
                </a:lnTo>
                <a:lnTo>
                  <a:pt x="85" y="55"/>
                </a:lnTo>
                <a:close/>
              </a:path>
            </a:pathLst>
          </a:custGeom>
          <a:solidFill>
            <a:srgbClr val="FED89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gdbcbda4b2a_0_651"/>
          <p:cNvSpPr/>
          <p:nvPr/>
        </p:nvSpPr>
        <p:spPr>
          <a:xfrm>
            <a:off x="9959480" y="5873816"/>
            <a:ext cx="89795" cy="274197"/>
          </a:xfrm>
          <a:custGeom>
            <a:rect b="b" l="l" r="r" t="t"/>
            <a:pathLst>
              <a:path extrusionOk="0" h="171" w="56">
                <a:moveTo>
                  <a:pt x="0" y="85"/>
                </a:moveTo>
                <a:lnTo>
                  <a:pt x="26" y="0"/>
                </a:lnTo>
                <a:lnTo>
                  <a:pt x="56" y="85"/>
                </a:lnTo>
                <a:lnTo>
                  <a:pt x="26" y="171"/>
                </a:lnTo>
                <a:lnTo>
                  <a:pt x="0" y="85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gdbcbda4b2a_0_651"/>
          <p:cNvSpPr/>
          <p:nvPr/>
        </p:nvSpPr>
        <p:spPr>
          <a:xfrm>
            <a:off x="9863271" y="5968423"/>
            <a:ext cx="280610" cy="84985"/>
          </a:xfrm>
          <a:custGeom>
            <a:rect b="b" l="l" r="r" t="t"/>
            <a:pathLst>
              <a:path extrusionOk="0" h="53" w="175">
                <a:moveTo>
                  <a:pt x="86" y="53"/>
                </a:moveTo>
                <a:lnTo>
                  <a:pt x="0" y="26"/>
                </a:lnTo>
                <a:lnTo>
                  <a:pt x="86" y="0"/>
                </a:lnTo>
                <a:lnTo>
                  <a:pt x="175" y="26"/>
                </a:lnTo>
                <a:lnTo>
                  <a:pt x="86" y="53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gdbcbda4b2a_0_651"/>
          <p:cNvSpPr/>
          <p:nvPr/>
        </p:nvSpPr>
        <p:spPr>
          <a:xfrm>
            <a:off x="8016505" y="3994118"/>
            <a:ext cx="64139" cy="184401"/>
          </a:xfrm>
          <a:custGeom>
            <a:rect b="b" l="l" r="r" t="t"/>
            <a:pathLst>
              <a:path extrusionOk="0" h="115" w="40">
                <a:moveTo>
                  <a:pt x="0" y="59"/>
                </a:moveTo>
                <a:lnTo>
                  <a:pt x="20" y="0"/>
                </a:lnTo>
                <a:lnTo>
                  <a:pt x="40" y="59"/>
                </a:lnTo>
                <a:lnTo>
                  <a:pt x="20" y="115"/>
                </a:lnTo>
                <a:lnTo>
                  <a:pt x="0" y="59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gdbcbda4b2a_0_651"/>
          <p:cNvSpPr/>
          <p:nvPr/>
        </p:nvSpPr>
        <p:spPr>
          <a:xfrm>
            <a:off x="7958779" y="4056653"/>
            <a:ext cx="179590" cy="59329"/>
          </a:xfrm>
          <a:custGeom>
            <a:rect b="b" l="l" r="r" t="t"/>
            <a:pathLst>
              <a:path extrusionOk="0" h="37" w="112">
                <a:moveTo>
                  <a:pt x="56" y="37"/>
                </a:moveTo>
                <a:lnTo>
                  <a:pt x="0" y="20"/>
                </a:lnTo>
                <a:lnTo>
                  <a:pt x="56" y="0"/>
                </a:lnTo>
                <a:lnTo>
                  <a:pt x="112" y="20"/>
                </a:lnTo>
                <a:lnTo>
                  <a:pt x="56" y="37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gdbcbda4b2a_0_651"/>
          <p:cNvSpPr/>
          <p:nvPr/>
        </p:nvSpPr>
        <p:spPr>
          <a:xfrm>
            <a:off x="9054884" y="2729853"/>
            <a:ext cx="57726" cy="184401"/>
          </a:xfrm>
          <a:custGeom>
            <a:rect b="b" l="l" r="r" t="t"/>
            <a:pathLst>
              <a:path extrusionOk="0" h="115" w="36">
                <a:moveTo>
                  <a:pt x="0" y="56"/>
                </a:moveTo>
                <a:lnTo>
                  <a:pt x="20" y="0"/>
                </a:lnTo>
                <a:lnTo>
                  <a:pt x="36" y="56"/>
                </a:lnTo>
                <a:lnTo>
                  <a:pt x="20" y="115"/>
                </a:lnTo>
                <a:lnTo>
                  <a:pt x="0" y="56"/>
                </a:lnTo>
                <a:close/>
              </a:path>
            </a:pathLst>
          </a:custGeom>
          <a:solidFill>
            <a:srgbClr val="FDB57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gdbcbda4b2a_0_651"/>
          <p:cNvSpPr/>
          <p:nvPr/>
        </p:nvSpPr>
        <p:spPr>
          <a:xfrm>
            <a:off x="8997159" y="2793992"/>
            <a:ext cx="179590" cy="57726"/>
          </a:xfrm>
          <a:custGeom>
            <a:rect b="b" l="l" r="r" t="t"/>
            <a:pathLst>
              <a:path extrusionOk="0" h="36" w="112">
                <a:moveTo>
                  <a:pt x="56" y="36"/>
                </a:moveTo>
                <a:lnTo>
                  <a:pt x="0" y="16"/>
                </a:lnTo>
                <a:lnTo>
                  <a:pt x="56" y="0"/>
                </a:lnTo>
                <a:lnTo>
                  <a:pt x="112" y="16"/>
                </a:lnTo>
                <a:lnTo>
                  <a:pt x="56" y="36"/>
                </a:lnTo>
                <a:close/>
              </a:path>
            </a:pathLst>
          </a:custGeom>
          <a:solidFill>
            <a:srgbClr val="FDB57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gdbcbda4b2a_0_651"/>
          <p:cNvSpPr/>
          <p:nvPr/>
        </p:nvSpPr>
        <p:spPr>
          <a:xfrm>
            <a:off x="8846286" y="3527218"/>
            <a:ext cx="62535" cy="179590"/>
          </a:xfrm>
          <a:custGeom>
            <a:rect b="b" l="l" r="r" t="t"/>
            <a:pathLst>
              <a:path extrusionOk="0" h="112" w="39">
                <a:moveTo>
                  <a:pt x="0" y="56"/>
                </a:moveTo>
                <a:lnTo>
                  <a:pt x="19" y="0"/>
                </a:lnTo>
                <a:lnTo>
                  <a:pt x="39" y="56"/>
                </a:lnTo>
                <a:lnTo>
                  <a:pt x="19" y="112"/>
                </a:lnTo>
                <a:lnTo>
                  <a:pt x="0" y="5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gdbcbda4b2a_0_651"/>
          <p:cNvSpPr/>
          <p:nvPr/>
        </p:nvSpPr>
        <p:spPr>
          <a:xfrm>
            <a:off x="8786957" y="3586547"/>
            <a:ext cx="179590" cy="57726"/>
          </a:xfrm>
          <a:custGeom>
            <a:rect b="b" l="l" r="r" t="t"/>
            <a:pathLst>
              <a:path extrusionOk="0" h="36" w="112">
                <a:moveTo>
                  <a:pt x="56" y="36"/>
                </a:moveTo>
                <a:lnTo>
                  <a:pt x="0" y="19"/>
                </a:lnTo>
                <a:lnTo>
                  <a:pt x="56" y="0"/>
                </a:lnTo>
                <a:lnTo>
                  <a:pt x="112" y="19"/>
                </a:lnTo>
                <a:lnTo>
                  <a:pt x="56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gdbcbda4b2a_0_651"/>
          <p:cNvSpPr/>
          <p:nvPr/>
        </p:nvSpPr>
        <p:spPr>
          <a:xfrm>
            <a:off x="10066539" y="6440753"/>
            <a:ext cx="57726" cy="184401"/>
          </a:xfrm>
          <a:custGeom>
            <a:rect b="b" l="l" r="r" t="t"/>
            <a:pathLst>
              <a:path extrusionOk="0" h="115" w="36">
                <a:moveTo>
                  <a:pt x="0" y="56"/>
                </a:moveTo>
                <a:lnTo>
                  <a:pt x="16" y="0"/>
                </a:lnTo>
                <a:lnTo>
                  <a:pt x="36" y="56"/>
                </a:lnTo>
                <a:lnTo>
                  <a:pt x="16" y="115"/>
                </a:lnTo>
                <a:lnTo>
                  <a:pt x="0" y="56"/>
                </a:lnTo>
                <a:close/>
              </a:path>
            </a:pathLst>
          </a:custGeom>
          <a:solidFill>
            <a:srgbClr val="FED89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gdbcbda4b2a_0_651"/>
          <p:cNvSpPr/>
          <p:nvPr/>
        </p:nvSpPr>
        <p:spPr>
          <a:xfrm>
            <a:off x="10002400" y="6503288"/>
            <a:ext cx="184400" cy="59329"/>
          </a:xfrm>
          <a:custGeom>
            <a:rect b="b" l="l" r="r" t="t"/>
            <a:pathLst>
              <a:path extrusionOk="0" h="37" w="115">
                <a:moveTo>
                  <a:pt x="56" y="37"/>
                </a:moveTo>
                <a:lnTo>
                  <a:pt x="0" y="17"/>
                </a:lnTo>
                <a:lnTo>
                  <a:pt x="56" y="0"/>
                </a:lnTo>
                <a:lnTo>
                  <a:pt x="115" y="17"/>
                </a:lnTo>
                <a:lnTo>
                  <a:pt x="56" y="37"/>
                </a:lnTo>
                <a:close/>
              </a:path>
            </a:pathLst>
          </a:custGeom>
          <a:solidFill>
            <a:srgbClr val="FED89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gdbcbda4b2a_0_651"/>
          <p:cNvSpPr/>
          <p:nvPr/>
        </p:nvSpPr>
        <p:spPr>
          <a:xfrm>
            <a:off x="8950513" y="6039881"/>
            <a:ext cx="59328" cy="184401"/>
          </a:xfrm>
          <a:custGeom>
            <a:rect b="b" l="l" r="r" t="t"/>
            <a:pathLst>
              <a:path extrusionOk="0" h="115" w="37">
                <a:moveTo>
                  <a:pt x="0" y="59"/>
                </a:moveTo>
                <a:lnTo>
                  <a:pt x="20" y="0"/>
                </a:lnTo>
                <a:lnTo>
                  <a:pt x="37" y="59"/>
                </a:lnTo>
                <a:lnTo>
                  <a:pt x="20" y="115"/>
                </a:lnTo>
                <a:lnTo>
                  <a:pt x="0" y="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gdbcbda4b2a_0_651"/>
          <p:cNvSpPr/>
          <p:nvPr/>
        </p:nvSpPr>
        <p:spPr>
          <a:xfrm>
            <a:off x="8887976" y="6102417"/>
            <a:ext cx="184400" cy="59329"/>
          </a:xfrm>
          <a:custGeom>
            <a:rect b="b" l="l" r="r" t="t"/>
            <a:pathLst>
              <a:path extrusionOk="0" h="37" w="115">
                <a:moveTo>
                  <a:pt x="59" y="37"/>
                </a:moveTo>
                <a:lnTo>
                  <a:pt x="0" y="20"/>
                </a:lnTo>
                <a:lnTo>
                  <a:pt x="59" y="0"/>
                </a:lnTo>
                <a:lnTo>
                  <a:pt x="115" y="20"/>
                </a:lnTo>
                <a:lnTo>
                  <a:pt x="59" y="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gdbcbda4b2a_0_651"/>
          <p:cNvSpPr/>
          <p:nvPr/>
        </p:nvSpPr>
        <p:spPr>
          <a:xfrm>
            <a:off x="10345546" y="2858565"/>
            <a:ext cx="57726" cy="177987"/>
          </a:xfrm>
          <a:custGeom>
            <a:rect b="b" l="l" r="r" t="t"/>
            <a:pathLst>
              <a:path extrusionOk="0" h="111" w="36">
                <a:moveTo>
                  <a:pt x="0" y="55"/>
                </a:moveTo>
                <a:lnTo>
                  <a:pt x="20" y="0"/>
                </a:lnTo>
                <a:lnTo>
                  <a:pt x="36" y="55"/>
                </a:lnTo>
                <a:lnTo>
                  <a:pt x="20" y="111"/>
                </a:lnTo>
                <a:lnTo>
                  <a:pt x="0" y="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gdbcbda4b2a_0_651"/>
          <p:cNvSpPr/>
          <p:nvPr/>
        </p:nvSpPr>
        <p:spPr>
          <a:xfrm>
            <a:off x="10283009" y="2921100"/>
            <a:ext cx="184400" cy="57726"/>
          </a:xfrm>
          <a:custGeom>
            <a:rect b="b" l="l" r="r" t="t"/>
            <a:pathLst>
              <a:path extrusionOk="0" h="36" w="115">
                <a:moveTo>
                  <a:pt x="59" y="36"/>
                </a:moveTo>
                <a:lnTo>
                  <a:pt x="0" y="16"/>
                </a:lnTo>
                <a:lnTo>
                  <a:pt x="59" y="0"/>
                </a:lnTo>
                <a:lnTo>
                  <a:pt x="115" y="16"/>
                </a:lnTo>
                <a:lnTo>
                  <a:pt x="59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gdbcbda4b2a_0_651"/>
          <p:cNvSpPr/>
          <p:nvPr/>
        </p:nvSpPr>
        <p:spPr>
          <a:xfrm>
            <a:off x="8464656" y="6415097"/>
            <a:ext cx="59328" cy="177987"/>
          </a:xfrm>
          <a:custGeom>
            <a:rect b="b" l="l" r="r" t="t"/>
            <a:pathLst>
              <a:path extrusionOk="0" h="111" w="37">
                <a:moveTo>
                  <a:pt x="0" y="55"/>
                </a:moveTo>
                <a:lnTo>
                  <a:pt x="20" y="0"/>
                </a:lnTo>
                <a:lnTo>
                  <a:pt x="37" y="55"/>
                </a:lnTo>
                <a:lnTo>
                  <a:pt x="20" y="111"/>
                </a:lnTo>
                <a:lnTo>
                  <a:pt x="0" y="55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dbcbda4b2a_0_651"/>
          <p:cNvSpPr/>
          <p:nvPr/>
        </p:nvSpPr>
        <p:spPr>
          <a:xfrm>
            <a:off x="8406930" y="6472823"/>
            <a:ext cx="179590" cy="57726"/>
          </a:xfrm>
          <a:custGeom>
            <a:rect b="b" l="l" r="r" t="t"/>
            <a:pathLst>
              <a:path extrusionOk="0" h="36" w="112">
                <a:moveTo>
                  <a:pt x="56" y="36"/>
                </a:moveTo>
                <a:lnTo>
                  <a:pt x="0" y="19"/>
                </a:lnTo>
                <a:lnTo>
                  <a:pt x="56" y="0"/>
                </a:lnTo>
                <a:lnTo>
                  <a:pt x="112" y="19"/>
                </a:lnTo>
                <a:lnTo>
                  <a:pt x="56" y="36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gdbcbda4b2a_0_651"/>
          <p:cNvSpPr/>
          <p:nvPr/>
        </p:nvSpPr>
        <p:spPr>
          <a:xfrm>
            <a:off x="9476108" y="2888829"/>
            <a:ext cx="59328" cy="179590"/>
          </a:xfrm>
          <a:custGeom>
            <a:rect b="b" l="l" r="r" t="t"/>
            <a:pathLst>
              <a:path extrusionOk="0" h="112" w="37">
                <a:moveTo>
                  <a:pt x="0" y="56"/>
                </a:moveTo>
                <a:lnTo>
                  <a:pt x="20" y="0"/>
                </a:lnTo>
                <a:lnTo>
                  <a:pt x="37" y="56"/>
                </a:lnTo>
                <a:lnTo>
                  <a:pt x="20" y="112"/>
                </a:lnTo>
                <a:lnTo>
                  <a:pt x="0" y="56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gdbcbda4b2a_0_651"/>
          <p:cNvSpPr/>
          <p:nvPr/>
        </p:nvSpPr>
        <p:spPr>
          <a:xfrm>
            <a:off x="9418383" y="2952968"/>
            <a:ext cx="179590" cy="57726"/>
          </a:xfrm>
          <a:custGeom>
            <a:rect b="b" l="l" r="r" t="t"/>
            <a:pathLst>
              <a:path extrusionOk="0" h="36" w="112">
                <a:moveTo>
                  <a:pt x="56" y="36"/>
                </a:moveTo>
                <a:lnTo>
                  <a:pt x="0" y="16"/>
                </a:lnTo>
                <a:lnTo>
                  <a:pt x="56" y="0"/>
                </a:lnTo>
                <a:lnTo>
                  <a:pt x="112" y="16"/>
                </a:lnTo>
                <a:lnTo>
                  <a:pt x="56" y="36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gdbcbda4b2a_0_651"/>
          <p:cNvSpPr/>
          <p:nvPr/>
        </p:nvSpPr>
        <p:spPr>
          <a:xfrm>
            <a:off x="10446565" y="3439027"/>
            <a:ext cx="52915" cy="152332"/>
          </a:xfrm>
          <a:custGeom>
            <a:rect b="b" l="l" r="r" t="t"/>
            <a:pathLst>
              <a:path extrusionOk="0" h="95" w="33">
                <a:moveTo>
                  <a:pt x="0" y="49"/>
                </a:moveTo>
                <a:lnTo>
                  <a:pt x="16" y="0"/>
                </a:lnTo>
                <a:lnTo>
                  <a:pt x="33" y="49"/>
                </a:lnTo>
                <a:lnTo>
                  <a:pt x="16" y="95"/>
                </a:lnTo>
                <a:lnTo>
                  <a:pt x="0" y="4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gdbcbda4b2a_0_651"/>
          <p:cNvSpPr/>
          <p:nvPr/>
        </p:nvSpPr>
        <p:spPr>
          <a:xfrm>
            <a:off x="10393651" y="3490338"/>
            <a:ext cx="152331" cy="48105"/>
          </a:xfrm>
          <a:custGeom>
            <a:rect b="b" l="l" r="r" t="t"/>
            <a:pathLst>
              <a:path extrusionOk="0" h="30" w="95">
                <a:moveTo>
                  <a:pt x="49" y="30"/>
                </a:moveTo>
                <a:lnTo>
                  <a:pt x="0" y="17"/>
                </a:lnTo>
                <a:lnTo>
                  <a:pt x="49" y="0"/>
                </a:lnTo>
                <a:lnTo>
                  <a:pt x="95" y="17"/>
                </a:lnTo>
                <a:lnTo>
                  <a:pt x="49" y="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gdbcbda4b2a_0_651"/>
          <p:cNvSpPr/>
          <p:nvPr/>
        </p:nvSpPr>
        <p:spPr>
          <a:xfrm>
            <a:off x="8194613" y="3210807"/>
            <a:ext cx="48105" cy="152332"/>
          </a:xfrm>
          <a:custGeom>
            <a:rect b="b" l="l" r="r" t="t"/>
            <a:pathLst>
              <a:path extrusionOk="0" h="95" w="30">
                <a:moveTo>
                  <a:pt x="0" y="49"/>
                </a:moveTo>
                <a:lnTo>
                  <a:pt x="14" y="0"/>
                </a:lnTo>
                <a:lnTo>
                  <a:pt x="30" y="49"/>
                </a:lnTo>
                <a:lnTo>
                  <a:pt x="14" y="95"/>
                </a:lnTo>
                <a:lnTo>
                  <a:pt x="0" y="49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gdbcbda4b2a_0_651"/>
          <p:cNvSpPr/>
          <p:nvPr/>
        </p:nvSpPr>
        <p:spPr>
          <a:xfrm>
            <a:off x="8141699" y="3263722"/>
            <a:ext cx="153935" cy="46502"/>
          </a:xfrm>
          <a:custGeom>
            <a:rect b="b" l="l" r="r" t="t"/>
            <a:pathLst>
              <a:path extrusionOk="0" h="29" w="96">
                <a:moveTo>
                  <a:pt x="47" y="29"/>
                </a:moveTo>
                <a:lnTo>
                  <a:pt x="0" y="16"/>
                </a:lnTo>
                <a:lnTo>
                  <a:pt x="47" y="0"/>
                </a:lnTo>
                <a:lnTo>
                  <a:pt x="96" y="16"/>
                </a:lnTo>
                <a:lnTo>
                  <a:pt x="47" y="29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gdbcbda4b2a_0_651"/>
          <p:cNvSpPr/>
          <p:nvPr/>
        </p:nvSpPr>
        <p:spPr>
          <a:xfrm>
            <a:off x="9758670" y="4830853"/>
            <a:ext cx="48105" cy="153935"/>
          </a:xfrm>
          <a:custGeom>
            <a:rect b="b" l="l" r="r" t="t"/>
            <a:pathLst>
              <a:path extrusionOk="0" h="96" w="30">
                <a:moveTo>
                  <a:pt x="0" y="50"/>
                </a:moveTo>
                <a:lnTo>
                  <a:pt x="14" y="0"/>
                </a:lnTo>
                <a:lnTo>
                  <a:pt x="30" y="50"/>
                </a:lnTo>
                <a:lnTo>
                  <a:pt x="14" y="96"/>
                </a:lnTo>
                <a:lnTo>
                  <a:pt x="0" y="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gdbcbda4b2a_0_651"/>
          <p:cNvSpPr/>
          <p:nvPr/>
        </p:nvSpPr>
        <p:spPr>
          <a:xfrm>
            <a:off x="9707358" y="4883767"/>
            <a:ext cx="152331" cy="48105"/>
          </a:xfrm>
          <a:custGeom>
            <a:rect b="b" l="l" r="r" t="t"/>
            <a:pathLst>
              <a:path extrusionOk="0" h="30" w="95">
                <a:moveTo>
                  <a:pt x="46" y="30"/>
                </a:moveTo>
                <a:lnTo>
                  <a:pt x="0" y="17"/>
                </a:lnTo>
                <a:lnTo>
                  <a:pt x="46" y="0"/>
                </a:lnTo>
                <a:lnTo>
                  <a:pt x="95" y="17"/>
                </a:lnTo>
                <a:lnTo>
                  <a:pt x="46" y="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gdbcbda4b2a_0_651"/>
          <p:cNvSpPr/>
          <p:nvPr/>
        </p:nvSpPr>
        <p:spPr>
          <a:xfrm>
            <a:off x="10156335" y="3791794"/>
            <a:ext cx="57726" cy="184401"/>
          </a:xfrm>
          <a:custGeom>
            <a:rect b="b" l="l" r="r" t="t"/>
            <a:pathLst>
              <a:path extrusionOk="0" h="115" w="36">
                <a:moveTo>
                  <a:pt x="0" y="56"/>
                </a:moveTo>
                <a:lnTo>
                  <a:pt x="19" y="0"/>
                </a:lnTo>
                <a:lnTo>
                  <a:pt x="36" y="56"/>
                </a:lnTo>
                <a:lnTo>
                  <a:pt x="19" y="115"/>
                </a:lnTo>
                <a:lnTo>
                  <a:pt x="0" y="56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gdbcbda4b2a_0_651"/>
          <p:cNvSpPr/>
          <p:nvPr/>
        </p:nvSpPr>
        <p:spPr>
          <a:xfrm>
            <a:off x="10092195" y="3855933"/>
            <a:ext cx="184400" cy="57726"/>
          </a:xfrm>
          <a:custGeom>
            <a:rect b="b" l="l" r="r" t="t"/>
            <a:pathLst>
              <a:path extrusionOk="0" h="36" w="115">
                <a:moveTo>
                  <a:pt x="59" y="36"/>
                </a:moveTo>
                <a:lnTo>
                  <a:pt x="0" y="16"/>
                </a:lnTo>
                <a:lnTo>
                  <a:pt x="59" y="0"/>
                </a:lnTo>
                <a:lnTo>
                  <a:pt x="115" y="16"/>
                </a:lnTo>
                <a:lnTo>
                  <a:pt x="59" y="36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gdbcbda4b2a_0_651"/>
          <p:cNvSpPr/>
          <p:nvPr/>
        </p:nvSpPr>
        <p:spPr>
          <a:xfrm>
            <a:off x="669750" y="142825"/>
            <a:ext cx="10852500" cy="9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3D65"/>
              </a:buClr>
              <a:buSzPts val="4400"/>
              <a:buFont typeface="Quattrocento Sans"/>
              <a:buNone/>
            </a:pPr>
            <a:r>
              <a:rPr b="1" lang="en-US" sz="4400">
                <a:solidFill>
                  <a:srgbClr val="083D6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Methodology</a:t>
            </a:r>
            <a:endParaRPr b="1" i="0" sz="4400" u="none" cap="none" strike="noStrike">
              <a:solidFill>
                <a:srgbClr val="083D6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20" name="Google Shape;320;gdbcbda4b2a_0_6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25" y="1193188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gdbcbda4b2a_0_651"/>
          <p:cNvSpPr txBox="1"/>
          <p:nvPr/>
        </p:nvSpPr>
        <p:spPr>
          <a:xfrm>
            <a:off x="1245575" y="1625250"/>
            <a:ext cx="2271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Quattrocento Sans"/>
                <a:ea typeface="Quattrocento Sans"/>
                <a:cs typeface="Quattrocento Sans"/>
                <a:sym typeface="Quattrocento Sans"/>
              </a:rPr>
              <a:t>Data Cleaning </a:t>
            </a:r>
            <a:endParaRPr sz="23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22" name="Google Shape;322;gdbcbda4b2a_0_6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2825" y="3568263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gdbcbda4b2a_0_651"/>
          <p:cNvSpPr txBox="1"/>
          <p:nvPr/>
        </p:nvSpPr>
        <p:spPr>
          <a:xfrm>
            <a:off x="3517271" y="3756063"/>
            <a:ext cx="2298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Quattrocento Sans"/>
                <a:ea typeface="Quattrocento Sans"/>
                <a:cs typeface="Quattrocento Sans"/>
                <a:sym typeface="Quattrocento Sans"/>
              </a:rPr>
              <a:t>Topic Modelling</a:t>
            </a:r>
            <a:endParaRPr sz="23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24" name="Google Shape;324;gdbcbda4b2a_0_6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2325" y="4760413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gdbcbda4b2a_0_651"/>
          <p:cNvSpPr txBox="1"/>
          <p:nvPr/>
        </p:nvSpPr>
        <p:spPr>
          <a:xfrm>
            <a:off x="4848788" y="4919513"/>
            <a:ext cx="3500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Quattrocento Sans"/>
                <a:ea typeface="Quattrocento Sans"/>
                <a:cs typeface="Quattrocento Sans"/>
                <a:sym typeface="Quattrocento Sans"/>
              </a:rPr>
              <a:t>Sentiment Analysis</a:t>
            </a:r>
            <a:endParaRPr sz="23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26" name="Google Shape;326;gdbcbda4b2a_0_6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3350" y="2567738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gdbcbda4b2a_0_651"/>
          <p:cNvSpPr txBox="1"/>
          <p:nvPr/>
        </p:nvSpPr>
        <p:spPr>
          <a:xfrm>
            <a:off x="2076425" y="2693500"/>
            <a:ext cx="3441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Quattrocento Sans"/>
                <a:ea typeface="Quattrocento Sans"/>
                <a:cs typeface="Quattrocento Sans"/>
                <a:sym typeface="Quattrocento Sans"/>
              </a:rPr>
              <a:t>Exploratory </a:t>
            </a:r>
            <a:r>
              <a:rPr lang="en-US" sz="2300">
                <a:latin typeface="Quattrocento Sans"/>
                <a:ea typeface="Quattrocento Sans"/>
                <a:cs typeface="Quattrocento Sans"/>
                <a:sym typeface="Quattrocento Sans"/>
              </a:rPr>
              <a:t>Visualization</a:t>
            </a:r>
            <a:endParaRPr sz="23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8" name="Google Shape;328;gdbcbda4b2a_0_651"/>
          <p:cNvSpPr/>
          <p:nvPr/>
        </p:nvSpPr>
        <p:spPr>
          <a:xfrm>
            <a:off x="11116900" y="4992325"/>
            <a:ext cx="259775" cy="205250"/>
          </a:xfrm>
          <a:custGeom>
            <a:rect b="b" l="l" r="r" t="t"/>
            <a:pathLst>
              <a:path extrusionOk="0" h="37" w="78">
                <a:moveTo>
                  <a:pt x="67" y="37"/>
                </a:moveTo>
                <a:cubicBezTo>
                  <a:pt x="66" y="37"/>
                  <a:pt x="65" y="37"/>
                  <a:pt x="64" y="37"/>
                </a:cubicBezTo>
                <a:cubicBezTo>
                  <a:pt x="9" y="20"/>
                  <a:pt x="9" y="20"/>
                  <a:pt x="9" y="20"/>
                </a:cubicBezTo>
                <a:cubicBezTo>
                  <a:pt x="4" y="19"/>
                  <a:pt x="0" y="13"/>
                  <a:pt x="2" y="8"/>
                </a:cubicBezTo>
                <a:cubicBezTo>
                  <a:pt x="4" y="3"/>
                  <a:pt x="9" y="0"/>
                  <a:pt x="14" y="1"/>
                </a:cubicBezTo>
                <a:cubicBezTo>
                  <a:pt x="69" y="17"/>
                  <a:pt x="69" y="17"/>
                  <a:pt x="69" y="17"/>
                </a:cubicBezTo>
                <a:cubicBezTo>
                  <a:pt x="75" y="19"/>
                  <a:pt x="78" y="24"/>
                  <a:pt x="76" y="30"/>
                </a:cubicBezTo>
                <a:cubicBezTo>
                  <a:pt x="75" y="34"/>
                  <a:pt x="71" y="37"/>
                  <a:pt x="67" y="3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gdbcbda4b2a_0_65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bcbda4b2a_0_826"/>
          <p:cNvSpPr/>
          <p:nvPr/>
        </p:nvSpPr>
        <p:spPr>
          <a:xfrm flipH="1">
            <a:off x="6679" y="0"/>
            <a:ext cx="7115696" cy="6858000"/>
          </a:xfrm>
          <a:custGeom>
            <a:rect b="b" l="l" r="r" t="t"/>
            <a:pathLst>
              <a:path extrusionOk="0" h="6858000" w="9332060">
                <a:moveTo>
                  <a:pt x="9332060" y="0"/>
                </a:moveTo>
                <a:lnTo>
                  <a:pt x="3768494" y="0"/>
                </a:lnTo>
                <a:lnTo>
                  <a:pt x="3607011" y="90394"/>
                </a:lnTo>
                <a:cubicBezTo>
                  <a:pt x="3353218" y="221421"/>
                  <a:pt x="3068441" y="323656"/>
                  <a:pt x="2741183" y="379706"/>
                </a:cubicBezTo>
                <a:cubicBezTo>
                  <a:pt x="132274" y="828107"/>
                  <a:pt x="2191939" y="5293811"/>
                  <a:pt x="718134" y="5989290"/>
                </a:cubicBezTo>
                <a:cubicBezTo>
                  <a:pt x="292471" y="6181462"/>
                  <a:pt x="83071" y="6497173"/>
                  <a:pt x="1114" y="6851489"/>
                </a:cubicBezTo>
                <a:lnTo>
                  <a:pt x="0" y="6858000"/>
                </a:lnTo>
                <a:lnTo>
                  <a:pt x="933206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22000">
                <a:schemeClr val="lt1"/>
              </a:gs>
              <a:gs pos="92000">
                <a:srgbClr val="A7E8FF">
                  <a:alpha val="33725"/>
                </a:srgbClr>
              </a:gs>
              <a:gs pos="100000">
                <a:srgbClr val="A7E8FF">
                  <a:alpha val="3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gdbcbda4b2a_0_826"/>
          <p:cNvSpPr txBox="1"/>
          <p:nvPr/>
        </p:nvSpPr>
        <p:spPr>
          <a:xfrm>
            <a:off x="2055678" y="2539237"/>
            <a:ext cx="3922500" cy="14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3F3F3F"/>
                </a:solidFill>
                <a:latin typeface="Arial Rounded"/>
                <a:ea typeface="Arial Rounded"/>
                <a:cs typeface="Arial Rounded"/>
                <a:sym typeface="Arial Rounded"/>
              </a:rPr>
              <a:t>Data </a:t>
            </a:r>
            <a:endParaRPr b="1" sz="4800">
              <a:solidFill>
                <a:srgbClr val="3F3F3F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3F3F3F"/>
                </a:solidFill>
                <a:latin typeface="Arial Rounded"/>
                <a:ea typeface="Arial Rounded"/>
                <a:cs typeface="Arial Rounded"/>
                <a:sym typeface="Arial Rounded"/>
              </a:rPr>
              <a:t>Cleaning</a:t>
            </a:r>
            <a:endParaRPr b="1" sz="4800">
              <a:solidFill>
                <a:srgbClr val="3F3F3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37" name="Google Shape;337;gdbcbda4b2a_0_826"/>
          <p:cNvSpPr/>
          <p:nvPr/>
        </p:nvSpPr>
        <p:spPr>
          <a:xfrm>
            <a:off x="165986" y="133778"/>
            <a:ext cx="1034550" cy="887800"/>
          </a:xfrm>
          <a:custGeom>
            <a:rect b="b" l="l" r="r" t="t"/>
            <a:pathLst>
              <a:path extrusionOk="0" h="72" w="90">
                <a:moveTo>
                  <a:pt x="90" y="9"/>
                </a:moveTo>
                <a:cubicBezTo>
                  <a:pt x="87" y="11"/>
                  <a:pt x="84" y="11"/>
                  <a:pt x="81" y="9"/>
                </a:cubicBezTo>
                <a:cubicBezTo>
                  <a:pt x="85" y="7"/>
                  <a:pt x="85" y="6"/>
                  <a:pt x="86" y="1"/>
                </a:cubicBezTo>
                <a:cubicBezTo>
                  <a:pt x="83" y="3"/>
                  <a:pt x="79" y="5"/>
                  <a:pt x="75" y="6"/>
                </a:cubicBezTo>
                <a:cubicBezTo>
                  <a:pt x="71" y="2"/>
                  <a:pt x="67" y="0"/>
                  <a:pt x="61" y="0"/>
                </a:cubicBezTo>
                <a:cubicBezTo>
                  <a:pt x="51" y="0"/>
                  <a:pt x="43" y="8"/>
                  <a:pt x="43" y="18"/>
                </a:cubicBezTo>
                <a:cubicBezTo>
                  <a:pt x="43" y="20"/>
                  <a:pt x="43" y="21"/>
                  <a:pt x="44" y="22"/>
                </a:cubicBezTo>
                <a:cubicBezTo>
                  <a:pt x="29" y="22"/>
                  <a:pt x="15" y="14"/>
                  <a:pt x="6" y="3"/>
                </a:cubicBezTo>
                <a:cubicBezTo>
                  <a:pt x="5" y="6"/>
                  <a:pt x="4" y="9"/>
                  <a:pt x="4" y="12"/>
                </a:cubicBezTo>
                <a:cubicBezTo>
                  <a:pt x="4" y="19"/>
                  <a:pt x="7" y="24"/>
                  <a:pt x="12" y="28"/>
                </a:cubicBezTo>
                <a:cubicBezTo>
                  <a:pt x="9" y="27"/>
                  <a:pt x="6" y="27"/>
                  <a:pt x="4" y="25"/>
                </a:cubicBezTo>
                <a:cubicBezTo>
                  <a:pt x="4" y="25"/>
                  <a:pt x="4" y="25"/>
                  <a:pt x="4" y="26"/>
                </a:cubicBezTo>
                <a:cubicBezTo>
                  <a:pt x="4" y="34"/>
                  <a:pt x="10" y="42"/>
                  <a:pt x="18" y="43"/>
                </a:cubicBezTo>
                <a:cubicBezTo>
                  <a:pt x="15" y="44"/>
                  <a:pt x="13" y="44"/>
                  <a:pt x="10" y="44"/>
                </a:cubicBezTo>
                <a:cubicBezTo>
                  <a:pt x="12" y="51"/>
                  <a:pt x="19" y="56"/>
                  <a:pt x="27" y="56"/>
                </a:cubicBezTo>
                <a:cubicBezTo>
                  <a:pt x="19" y="62"/>
                  <a:pt x="9" y="65"/>
                  <a:pt x="0" y="64"/>
                </a:cubicBezTo>
                <a:cubicBezTo>
                  <a:pt x="8" y="69"/>
                  <a:pt x="18" y="72"/>
                  <a:pt x="28" y="72"/>
                </a:cubicBezTo>
                <a:cubicBezTo>
                  <a:pt x="61" y="72"/>
                  <a:pt x="80" y="44"/>
                  <a:pt x="80" y="20"/>
                </a:cubicBezTo>
                <a:cubicBezTo>
                  <a:pt x="80" y="19"/>
                  <a:pt x="80" y="19"/>
                  <a:pt x="80" y="18"/>
                </a:cubicBezTo>
                <a:cubicBezTo>
                  <a:pt x="83" y="15"/>
                  <a:pt x="87" y="13"/>
                  <a:pt x="90" y="9"/>
                </a:cubicBez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8" name="Google Shape;338;gdbcbda4b2a_0_826"/>
          <p:cNvPicPr preferRelativeResize="0"/>
          <p:nvPr/>
        </p:nvPicPr>
        <p:blipFill rotWithShape="1">
          <a:blip r:embed="rId3">
            <a:alphaModFix/>
          </a:blip>
          <a:srcRect b="0" l="20458" r="0" t="22582"/>
          <a:stretch/>
        </p:blipFill>
        <p:spPr>
          <a:xfrm>
            <a:off x="6529375" y="1819475"/>
            <a:ext cx="6277700" cy="342122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gdbcbda4b2a_0_82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dbcbda4b2a_0_916"/>
          <p:cNvSpPr/>
          <p:nvPr/>
        </p:nvSpPr>
        <p:spPr>
          <a:xfrm>
            <a:off x="10744966" y="6914539"/>
            <a:ext cx="2094600" cy="354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gdbcbda4b2a_0_916"/>
          <p:cNvSpPr/>
          <p:nvPr/>
        </p:nvSpPr>
        <p:spPr>
          <a:xfrm>
            <a:off x="0" y="5743803"/>
            <a:ext cx="2854739" cy="1114197"/>
          </a:xfrm>
          <a:custGeom>
            <a:rect b="b" l="l" r="r" t="t"/>
            <a:pathLst>
              <a:path extrusionOk="0" h="201" w="513">
                <a:moveTo>
                  <a:pt x="0" y="0"/>
                </a:moveTo>
                <a:cubicBezTo>
                  <a:pt x="0" y="201"/>
                  <a:pt x="0" y="201"/>
                  <a:pt x="0" y="201"/>
                </a:cubicBezTo>
                <a:cubicBezTo>
                  <a:pt x="513" y="201"/>
                  <a:pt x="513" y="201"/>
                  <a:pt x="513" y="201"/>
                </a:cubicBezTo>
                <a:cubicBezTo>
                  <a:pt x="422" y="139"/>
                  <a:pt x="304" y="92"/>
                  <a:pt x="182" y="44"/>
                </a:cubicBezTo>
                <a:cubicBezTo>
                  <a:pt x="112" y="17"/>
                  <a:pt x="52" y="3"/>
                  <a:pt x="0" y="0"/>
                </a:cubicBezTo>
              </a:path>
            </a:pathLst>
          </a:custGeom>
          <a:gradFill>
            <a:gsLst>
              <a:gs pos="0">
                <a:schemeClr val="lt1"/>
              </a:gs>
              <a:gs pos="70000">
                <a:srgbClr val="A7E8FF">
                  <a:alpha val="28627"/>
                </a:srgbClr>
              </a:gs>
              <a:gs pos="100000">
                <a:srgbClr val="A7E8FF">
                  <a:alpha val="28627"/>
                </a:srgbClr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gdbcbda4b2a_0_916"/>
          <p:cNvSpPr/>
          <p:nvPr/>
        </p:nvSpPr>
        <p:spPr>
          <a:xfrm>
            <a:off x="3842324" y="0"/>
            <a:ext cx="4151486" cy="1378583"/>
          </a:xfrm>
          <a:custGeom>
            <a:rect b="b" l="l" r="r" t="t"/>
            <a:pathLst>
              <a:path extrusionOk="0" h="248" w="747">
                <a:moveTo>
                  <a:pt x="747" y="0"/>
                </a:moveTo>
                <a:cubicBezTo>
                  <a:pt x="0" y="0"/>
                  <a:pt x="0" y="0"/>
                  <a:pt x="0" y="0"/>
                </a:cubicBezTo>
                <a:cubicBezTo>
                  <a:pt x="68" y="117"/>
                  <a:pt x="229" y="185"/>
                  <a:pt x="368" y="234"/>
                </a:cubicBezTo>
                <a:cubicBezTo>
                  <a:pt x="395" y="244"/>
                  <a:pt x="422" y="248"/>
                  <a:pt x="448" y="248"/>
                </a:cubicBezTo>
                <a:cubicBezTo>
                  <a:pt x="582" y="248"/>
                  <a:pt x="699" y="132"/>
                  <a:pt x="747" y="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rgbClr val="A7E8FF">
                  <a:alpha val="28627"/>
                </a:srgbClr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gdbcbda4b2a_0_916"/>
          <p:cNvSpPr/>
          <p:nvPr/>
        </p:nvSpPr>
        <p:spPr>
          <a:xfrm>
            <a:off x="669750" y="661938"/>
            <a:ext cx="10852500" cy="9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3D65"/>
              </a:buClr>
              <a:buSzPts val="4400"/>
              <a:buFont typeface="Quattrocento Sans"/>
              <a:buNone/>
            </a:pPr>
            <a:r>
              <a:rPr b="1" lang="en-US" sz="4400">
                <a:solidFill>
                  <a:srgbClr val="083D6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Cleaning - </a:t>
            </a:r>
            <a:r>
              <a:rPr b="1" lang="en-US" sz="4400">
                <a:solidFill>
                  <a:srgbClr val="083D6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Methodology</a:t>
            </a:r>
            <a:endParaRPr b="1" i="0" sz="4400" u="none" cap="none" strike="noStrike">
              <a:solidFill>
                <a:srgbClr val="083D6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9" name="Google Shape;349;gdbcbda4b2a_0_916"/>
          <p:cNvSpPr txBox="1"/>
          <p:nvPr/>
        </p:nvSpPr>
        <p:spPr>
          <a:xfrm>
            <a:off x="856138" y="1906725"/>
            <a:ext cx="11223900" cy="4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Lower case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Remove Hyperlink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Remove HTML tag     e.g. %amp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Remove mentions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Remove stop words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Remove custom stop words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Remove punctuation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Emoji Contraction     e.g. :-) 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Text normalization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Quattrocento Sans"/>
              <a:buChar char="●"/>
            </a:pPr>
            <a:r>
              <a:rPr lang="en-US" sz="2500">
                <a:latin typeface="Quattrocento Sans"/>
                <a:ea typeface="Quattrocento Sans"/>
                <a:cs typeface="Quattrocento Sans"/>
                <a:sym typeface="Quattrocento Sans"/>
              </a:rPr>
              <a:t>Text standardization  eg. [pm modi, pm narendra, modi ji…..] -&gt; modi</a:t>
            </a:r>
            <a:endParaRPr sz="25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50" name="Google Shape;350;gdbcbda4b2a_0_916"/>
          <p:cNvSpPr/>
          <p:nvPr/>
        </p:nvSpPr>
        <p:spPr>
          <a:xfrm>
            <a:off x="1341100" y="4691225"/>
            <a:ext cx="2588700" cy="354600"/>
          </a:xfrm>
          <a:prstGeom prst="rect">
            <a:avLst/>
          </a:prstGeom>
          <a:noFill/>
          <a:ln cap="flat" cmpd="sng" w="38100">
            <a:solidFill>
              <a:srgbClr val="33CC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dbcbda4b2a_0_916"/>
          <p:cNvSpPr/>
          <p:nvPr/>
        </p:nvSpPr>
        <p:spPr>
          <a:xfrm>
            <a:off x="1341100" y="2817788"/>
            <a:ext cx="2665500" cy="376800"/>
          </a:xfrm>
          <a:prstGeom prst="rect">
            <a:avLst/>
          </a:prstGeom>
          <a:noFill/>
          <a:ln cap="flat" cmpd="sng" w="38100">
            <a:solidFill>
              <a:srgbClr val="33CC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dbcbda4b2a_0_916"/>
          <p:cNvSpPr/>
          <p:nvPr/>
        </p:nvSpPr>
        <p:spPr>
          <a:xfrm>
            <a:off x="1341100" y="5462375"/>
            <a:ext cx="2854800" cy="354600"/>
          </a:xfrm>
          <a:prstGeom prst="rect">
            <a:avLst/>
          </a:prstGeom>
          <a:noFill/>
          <a:ln cap="flat" cmpd="sng" w="38100">
            <a:solidFill>
              <a:srgbClr val="33CC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dbcbda4b2a_0_91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dbcbda4b2a_0_894"/>
          <p:cNvSpPr/>
          <p:nvPr/>
        </p:nvSpPr>
        <p:spPr>
          <a:xfrm flipH="1">
            <a:off x="0" y="0"/>
            <a:ext cx="9332060" cy="6858000"/>
          </a:xfrm>
          <a:custGeom>
            <a:rect b="b" l="l" r="r" t="t"/>
            <a:pathLst>
              <a:path extrusionOk="0" h="6858000" w="9332060">
                <a:moveTo>
                  <a:pt x="9332060" y="0"/>
                </a:moveTo>
                <a:lnTo>
                  <a:pt x="3768494" y="0"/>
                </a:lnTo>
                <a:lnTo>
                  <a:pt x="3607011" y="90394"/>
                </a:lnTo>
                <a:cubicBezTo>
                  <a:pt x="3353218" y="221421"/>
                  <a:pt x="3068441" y="323656"/>
                  <a:pt x="2741183" y="379706"/>
                </a:cubicBezTo>
                <a:cubicBezTo>
                  <a:pt x="132274" y="828107"/>
                  <a:pt x="2191939" y="5293811"/>
                  <a:pt x="718134" y="5989290"/>
                </a:cubicBezTo>
                <a:cubicBezTo>
                  <a:pt x="292471" y="6181462"/>
                  <a:pt x="83071" y="6497173"/>
                  <a:pt x="1114" y="6851489"/>
                </a:cubicBezTo>
                <a:lnTo>
                  <a:pt x="0" y="6858000"/>
                </a:lnTo>
                <a:lnTo>
                  <a:pt x="933206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22000">
                <a:schemeClr val="lt1"/>
              </a:gs>
              <a:gs pos="92000">
                <a:srgbClr val="A7E8FF">
                  <a:alpha val="33725"/>
                </a:srgbClr>
              </a:gs>
              <a:gs pos="100000">
                <a:srgbClr val="A7E8FF">
                  <a:alpha val="3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gdbcbda4b2a_0_894"/>
          <p:cNvSpPr txBox="1"/>
          <p:nvPr/>
        </p:nvSpPr>
        <p:spPr>
          <a:xfrm>
            <a:off x="2055678" y="2539237"/>
            <a:ext cx="3922500" cy="14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3F3F3F"/>
                </a:solidFill>
                <a:latin typeface="Arial Rounded"/>
                <a:ea typeface="Arial Rounded"/>
                <a:cs typeface="Arial Rounded"/>
                <a:sym typeface="Arial Rounded"/>
              </a:rPr>
              <a:t>Exploratory</a:t>
            </a:r>
            <a:endParaRPr b="1" sz="4800">
              <a:solidFill>
                <a:srgbClr val="3F3F3F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3F3F3F"/>
                </a:solidFill>
                <a:latin typeface="Arial Rounded"/>
                <a:ea typeface="Arial Rounded"/>
                <a:cs typeface="Arial Rounded"/>
                <a:sym typeface="Arial Rounded"/>
              </a:rPr>
              <a:t>Visualization</a:t>
            </a:r>
            <a:endParaRPr b="1" sz="4800">
              <a:solidFill>
                <a:srgbClr val="3F3F3F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descr="Data Visualization Icon at GetDrawings | Free download" id="361" name="Google Shape;361;gdbcbda4b2a_0_8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42351" y="1557770"/>
            <a:ext cx="3799839" cy="37998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2" name="Google Shape;362;gdbcbda4b2a_0_894"/>
          <p:cNvGrpSpPr/>
          <p:nvPr/>
        </p:nvGrpSpPr>
        <p:grpSpPr>
          <a:xfrm>
            <a:off x="311196" y="202023"/>
            <a:ext cx="1744659" cy="1527459"/>
            <a:chOff x="6664394" y="3346974"/>
            <a:chExt cx="353113" cy="351998"/>
          </a:xfrm>
        </p:grpSpPr>
        <p:sp>
          <p:nvSpPr>
            <p:cNvPr id="363" name="Google Shape;363;gdbcbda4b2a_0_894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gdbcbda4b2a_0_894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gdbcbda4b2a_0_894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gdbcbda4b2a_0_894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gdbcbda4b2a_0_894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8" name="Google Shape;368;gdbcbda4b2a_0_89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"/>
          <p:cNvSpPr/>
          <p:nvPr/>
        </p:nvSpPr>
        <p:spPr>
          <a:xfrm>
            <a:off x="10744966" y="6914539"/>
            <a:ext cx="2094671" cy="354515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4"/>
          <p:cNvSpPr/>
          <p:nvPr/>
        </p:nvSpPr>
        <p:spPr>
          <a:xfrm>
            <a:off x="0" y="5743803"/>
            <a:ext cx="2854739" cy="1114197"/>
          </a:xfrm>
          <a:custGeom>
            <a:rect b="b" l="l" r="r" t="t"/>
            <a:pathLst>
              <a:path extrusionOk="0" h="201" w="513">
                <a:moveTo>
                  <a:pt x="0" y="0"/>
                </a:moveTo>
                <a:cubicBezTo>
                  <a:pt x="0" y="201"/>
                  <a:pt x="0" y="201"/>
                  <a:pt x="0" y="201"/>
                </a:cubicBezTo>
                <a:cubicBezTo>
                  <a:pt x="513" y="201"/>
                  <a:pt x="513" y="201"/>
                  <a:pt x="513" y="201"/>
                </a:cubicBezTo>
                <a:cubicBezTo>
                  <a:pt x="422" y="139"/>
                  <a:pt x="304" y="92"/>
                  <a:pt x="182" y="44"/>
                </a:cubicBezTo>
                <a:cubicBezTo>
                  <a:pt x="112" y="17"/>
                  <a:pt x="52" y="3"/>
                  <a:pt x="0" y="0"/>
                </a:cubicBezTo>
              </a:path>
            </a:pathLst>
          </a:custGeom>
          <a:gradFill>
            <a:gsLst>
              <a:gs pos="0">
                <a:schemeClr val="lt1"/>
              </a:gs>
              <a:gs pos="70000">
                <a:srgbClr val="A7E8FF">
                  <a:alpha val="28627"/>
                </a:srgbClr>
              </a:gs>
              <a:gs pos="100000">
                <a:srgbClr val="A7E8FF">
                  <a:alpha val="28627"/>
                </a:srgbClr>
              </a:gs>
            </a:gsLst>
            <a:lin ang="18900044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4"/>
          <p:cNvSpPr/>
          <p:nvPr/>
        </p:nvSpPr>
        <p:spPr>
          <a:xfrm>
            <a:off x="3842324" y="0"/>
            <a:ext cx="4151486" cy="1378583"/>
          </a:xfrm>
          <a:custGeom>
            <a:rect b="b" l="l" r="r" t="t"/>
            <a:pathLst>
              <a:path extrusionOk="0" h="248" w="747">
                <a:moveTo>
                  <a:pt x="747" y="0"/>
                </a:moveTo>
                <a:cubicBezTo>
                  <a:pt x="0" y="0"/>
                  <a:pt x="0" y="0"/>
                  <a:pt x="0" y="0"/>
                </a:cubicBezTo>
                <a:cubicBezTo>
                  <a:pt x="68" y="117"/>
                  <a:pt x="229" y="185"/>
                  <a:pt x="368" y="234"/>
                </a:cubicBezTo>
                <a:cubicBezTo>
                  <a:pt x="395" y="244"/>
                  <a:pt x="422" y="248"/>
                  <a:pt x="448" y="248"/>
                </a:cubicBezTo>
                <a:cubicBezTo>
                  <a:pt x="582" y="248"/>
                  <a:pt x="699" y="132"/>
                  <a:pt x="747" y="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rgbClr val="A7E8FF">
                  <a:alpha val="28627"/>
                </a:srgbClr>
              </a:gs>
            </a:gsLst>
            <a:lin ang="1350003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7" name="Google Shape;377;p4"/>
          <p:cNvPicPr preferRelativeResize="0"/>
          <p:nvPr/>
        </p:nvPicPr>
        <p:blipFill rotWithShape="1">
          <a:blip r:embed="rId3">
            <a:alphaModFix/>
          </a:blip>
          <a:srcRect b="3124" l="0" r="0" t="5517"/>
          <a:stretch/>
        </p:blipFill>
        <p:spPr>
          <a:xfrm>
            <a:off x="901950" y="1457375"/>
            <a:ext cx="10574700" cy="537837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4"/>
          <p:cNvSpPr/>
          <p:nvPr/>
        </p:nvSpPr>
        <p:spPr>
          <a:xfrm>
            <a:off x="1878175" y="246060"/>
            <a:ext cx="91227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8DC3"/>
              </a:buClr>
              <a:buSzPts val="4800"/>
              <a:buFont typeface="Quattrocento Sans"/>
              <a:buNone/>
            </a:pPr>
            <a:r>
              <a:rPr b="1" lang="en-US" sz="4400">
                <a:solidFill>
                  <a:srgbClr val="083D6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Number of </a:t>
            </a:r>
            <a:r>
              <a:rPr b="1" lang="en-US" sz="4400">
                <a:solidFill>
                  <a:srgbClr val="083D6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Tweets Per Day</a:t>
            </a:r>
            <a:endParaRPr b="1" sz="4700">
              <a:solidFill>
                <a:srgbClr val="A34D41"/>
              </a:solidFill>
            </a:endParaRPr>
          </a:p>
        </p:txBody>
      </p:sp>
      <p:sp>
        <p:nvSpPr>
          <p:cNvPr id="379" name="Google Shape;379;p4"/>
          <p:cNvSpPr/>
          <p:nvPr/>
        </p:nvSpPr>
        <p:spPr>
          <a:xfrm>
            <a:off x="1763625" y="6172675"/>
            <a:ext cx="728400" cy="268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gdbcbda4b2a_0_850"/>
          <p:cNvPicPr preferRelativeResize="0"/>
          <p:nvPr/>
        </p:nvPicPr>
        <p:blipFill rotWithShape="1">
          <a:blip r:embed="rId3">
            <a:alphaModFix/>
          </a:blip>
          <a:srcRect b="0" l="0" r="0" t="2018"/>
          <a:stretch/>
        </p:blipFill>
        <p:spPr>
          <a:xfrm>
            <a:off x="4507300" y="7500"/>
            <a:ext cx="7389224" cy="6850499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gdbcbda4b2a_0_850"/>
          <p:cNvSpPr/>
          <p:nvPr/>
        </p:nvSpPr>
        <p:spPr>
          <a:xfrm>
            <a:off x="0" y="3725"/>
            <a:ext cx="4222800" cy="6850500"/>
          </a:xfrm>
          <a:prstGeom prst="rect">
            <a:avLst/>
          </a:prstGeom>
          <a:solidFill>
            <a:srgbClr val="DCEC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Quattrocento Sans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gdbcbda4b2a_0_850"/>
          <p:cNvSpPr/>
          <p:nvPr/>
        </p:nvSpPr>
        <p:spPr>
          <a:xfrm>
            <a:off x="400800" y="2074988"/>
            <a:ext cx="3421200" cy="25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8DC3"/>
              </a:buClr>
              <a:buSzPts val="4800"/>
              <a:buFont typeface="Quattrocento Sans"/>
              <a:buNone/>
            </a:pPr>
            <a:r>
              <a:rPr b="1" lang="en-US" sz="4700">
                <a:solidFill>
                  <a:srgbClr val="468DC3"/>
                </a:solidFill>
              </a:rPr>
              <a:t>Users with most ‘likes’ count</a:t>
            </a:r>
            <a:endParaRPr b="1" sz="1300"/>
          </a:p>
        </p:txBody>
      </p:sp>
      <p:sp>
        <p:nvSpPr>
          <p:cNvPr id="388" name="Google Shape;388;gdbcbda4b2a_0_85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_Office Theme">
  <a:themeElements>
    <a:clrScheme name="Custom 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2437B"/>
      </a:accent1>
      <a:accent2>
        <a:srgbClr val="FF7A8A"/>
      </a:accent2>
      <a:accent3>
        <a:srgbClr val="FCF594"/>
      </a:accent3>
      <a:accent4>
        <a:srgbClr val="52437B"/>
      </a:accent4>
      <a:accent5>
        <a:srgbClr val="FF7A8A"/>
      </a:accent5>
      <a:accent6>
        <a:srgbClr val="FCF594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2019-07-17T08:23:29Z</dcterms:created>
  <dc:creator>ADMIN</dc:creator>
</cp:coreProperties>
</file>